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3.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ink/ink30.xml" ContentType="application/inkml+xml"/>
  <Override PartName="/ppt/notesSlides/notesSlide16.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89" r:id="rId4"/>
  </p:sldMasterIdLst>
  <p:notesMasterIdLst>
    <p:notesMasterId r:id="rId51"/>
  </p:notesMasterIdLst>
  <p:handoutMasterIdLst>
    <p:handoutMasterId r:id="rId52"/>
  </p:handoutMasterIdLst>
  <p:sldIdLst>
    <p:sldId id="327" r:id="rId5"/>
    <p:sldId id="298" r:id="rId6"/>
    <p:sldId id="295" r:id="rId7"/>
    <p:sldId id="286" r:id="rId8"/>
    <p:sldId id="281" r:id="rId9"/>
    <p:sldId id="300" r:id="rId10"/>
    <p:sldId id="317" r:id="rId11"/>
    <p:sldId id="311" r:id="rId12"/>
    <p:sldId id="309" r:id="rId13"/>
    <p:sldId id="310" r:id="rId14"/>
    <p:sldId id="312" r:id="rId15"/>
    <p:sldId id="313" r:id="rId16"/>
    <p:sldId id="314" r:id="rId17"/>
    <p:sldId id="315" r:id="rId18"/>
    <p:sldId id="318" r:id="rId19"/>
    <p:sldId id="319" r:id="rId20"/>
    <p:sldId id="320" r:id="rId21"/>
    <p:sldId id="302" r:id="rId22"/>
    <p:sldId id="321" r:id="rId23"/>
    <p:sldId id="322" r:id="rId24"/>
    <p:sldId id="325" r:id="rId25"/>
    <p:sldId id="326" r:id="rId26"/>
    <p:sldId id="323" r:id="rId27"/>
    <p:sldId id="324" r:id="rId28"/>
    <p:sldId id="329" r:id="rId29"/>
    <p:sldId id="330" r:id="rId30"/>
    <p:sldId id="284" r:id="rId31"/>
    <p:sldId id="260" r:id="rId32"/>
    <p:sldId id="288" r:id="rId33"/>
    <p:sldId id="332" r:id="rId34"/>
    <p:sldId id="297" r:id="rId35"/>
    <p:sldId id="273" r:id="rId36"/>
    <p:sldId id="275" r:id="rId37"/>
    <p:sldId id="285" r:id="rId38"/>
    <p:sldId id="292" r:id="rId39"/>
    <p:sldId id="296" r:id="rId40"/>
    <p:sldId id="259" r:id="rId41"/>
    <p:sldId id="289" r:id="rId42"/>
    <p:sldId id="333" r:id="rId43"/>
    <p:sldId id="291" r:id="rId44"/>
    <p:sldId id="283" r:id="rId45"/>
    <p:sldId id="294" r:id="rId46"/>
    <p:sldId id="282" r:id="rId47"/>
    <p:sldId id="287" r:id="rId48"/>
    <p:sldId id="258" r:id="rId49"/>
    <p:sldId id="33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F71F"/>
    <a:srgbClr val="00FF00"/>
    <a:srgbClr val="F9EBE5"/>
    <a:srgbClr val="C9BFB6"/>
    <a:srgbClr val="E1DCD7"/>
    <a:srgbClr val="161726"/>
    <a:srgbClr val="373847"/>
    <a:srgbClr val="2C2F4C"/>
    <a:srgbClr val="242A62"/>
    <a:srgbClr val="2453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3ED14-DC5B-4D56-BC40-EE98147004A5}" v="342" dt="2023-07-27T12:43:45.8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1879" autoAdjust="0"/>
  </p:normalViewPr>
  <p:slideViewPr>
    <p:cSldViewPr snapToGrid="0">
      <p:cViewPr varScale="1">
        <p:scale>
          <a:sx n="47" d="100"/>
          <a:sy n="47" d="100"/>
        </p:scale>
        <p:origin x="1340" y="60"/>
      </p:cViewPr>
      <p:guideLst/>
    </p:cSldViewPr>
  </p:slideViewPr>
  <p:notesTextViewPr>
    <p:cViewPr>
      <p:scale>
        <a:sx n="300" d="100"/>
        <a:sy n="3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B8441-21D0-438D-9B92-04CF8410AEA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ABFCCC3C-6952-45ED-8D67-4FC243238471}">
      <dgm:prSet phldrT="[Text]"/>
      <dgm:spPr/>
      <dgm:t>
        <a:bodyPr/>
        <a:lstStyle/>
        <a:p>
          <a:r>
            <a:rPr lang="en-US" dirty="0"/>
            <a:t>Artificial Intelligence</a:t>
          </a:r>
        </a:p>
        <a:p>
          <a:r>
            <a:rPr lang="en-US"/>
            <a:t>Machine Learning </a:t>
          </a:r>
          <a:endParaRPr lang="en-US" dirty="0"/>
        </a:p>
      </dgm:t>
    </dgm:pt>
    <dgm:pt modelId="{0506A263-965D-4840-AB44-1DFBFBAF8B90}" type="parTrans" cxnId="{FDF355BC-AD0F-4BA2-9640-56C6A1C2B3E9}">
      <dgm:prSet/>
      <dgm:spPr/>
      <dgm:t>
        <a:bodyPr/>
        <a:lstStyle/>
        <a:p>
          <a:endParaRPr lang="en-US"/>
        </a:p>
      </dgm:t>
    </dgm:pt>
    <dgm:pt modelId="{01785E55-AA50-48FB-B1C7-698EFD226618}" type="sibTrans" cxnId="{FDF355BC-AD0F-4BA2-9640-56C6A1C2B3E9}">
      <dgm:prSet/>
      <dgm:spPr/>
      <dgm:t>
        <a:bodyPr/>
        <a:lstStyle/>
        <a:p>
          <a:endParaRPr lang="en-US"/>
        </a:p>
      </dgm:t>
    </dgm:pt>
    <dgm:pt modelId="{5244057C-90EC-4757-AA38-5118D0264F9F}">
      <dgm:prSet phldrT="[Text]"/>
      <dgm:spPr/>
      <dgm:t>
        <a:bodyPr/>
        <a:lstStyle/>
        <a:p>
          <a:r>
            <a:rPr lang="en-US" dirty="0"/>
            <a:t>Intelligence Augmentation</a:t>
          </a:r>
        </a:p>
      </dgm:t>
    </dgm:pt>
    <dgm:pt modelId="{63A2C4FD-14E6-46C2-A56B-8DEBDF456ADA}" type="parTrans" cxnId="{73459A6F-0D8A-4A95-94BC-222D79C87498}">
      <dgm:prSet/>
      <dgm:spPr/>
      <dgm:t>
        <a:bodyPr/>
        <a:lstStyle/>
        <a:p>
          <a:endParaRPr lang="en-US"/>
        </a:p>
      </dgm:t>
    </dgm:pt>
    <dgm:pt modelId="{626CFD70-CF65-4A2A-8516-A9C49E660481}" type="sibTrans" cxnId="{73459A6F-0D8A-4A95-94BC-222D79C87498}">
      <dgm:prSet/>
      <dgm:spPr/>
      <dgm:t>
        <a:bodyPr/>
        <a:lstStyle/>
        <a:p>
          <a:endParaRPr lang="en-US"/>
        </a:p>
      </dgm:t>
    </dgm:pt>
    <dgm:pt modelId="{DD940B3A-857B-4F9F-998C-13BCFFB6DA9F}">
      <dgm:prSet phldrT="[Text]"/>
      <dgm:spPr/>
      <dgm:t>
        <a:bodyPr/>
        <a:lstStyle/>
        <a:p>
          <a:r>
            <a:rPr lang="en-US" dirty="0"/>
            <a:t>Erin</a:t>
          </a:r>
        </a:p>
      </dgm:t>
    </dgm:pt>
    <dgm:pt modelId="{FF8A3D1D-D7AE-4297-B6D5-F32CF816076A}" type="parTrans" cxnId="{F5913B4F-AB7C-4854-86D6-4115BB13EA1D}">
      <dgm:prSet/>
      <dgm:spPr/>
      <dgm:t>
        <a:bodyPr/>
        <a:lstStyle/>
        <a:p>
          <a:endParaRPr lang="en-US"/>
        </a:p>
      </dgm:t>
    </dgm:pt>
    <dgm:pt modelId="{0DC3818E-9035-47BA-8857-90EEDE79AE32}" type="sibTrans" cxnId="{F5913B4F-AB7C-4854-86D6-4115BB13EA1D}">
      <dgm:prSet/>
      <dgm:spPr/>
      <dgm:t>
        <a:bodyPr/>
        <a:lstStyle/>
        <a:p>
          <a:endParaRPr lang="en-US"/>
        </a:p>
      </dgm:t>
    </dgm:pt>
    <dgm:pt modelId="{26B07CCC-AAB6-40DD-B465-835D48364B1F}">
      <dgm:prSet phldrT="[Text]"/>
      <dgm:spPr/>
      <dgm:t>
        <a:bodyPr/>
        <a:lstStyle/>
        <a:p>
          <a:r>
            <a:rPr lang="en-US" dirty="0"/>
            <a:t>Large Language Model</a:t>
          </a:r>
        </a:p>
      </dgm:t>
    </dgm:pt>
    <dgm:pt modelId="{26683D90-29B3-4D8B-BE0E-E169E431ECFD}" type="parTrans" cxnId="{A430E669-8271-4A56-8E2B-0690E2B968B5}">
      <dgm:prSet/>
      <dgm:spPr/>
      <dgm:t>
        <a:bodyPr/>
        <a:lstStyle/>
        <a:p>
          <a:endParaRPr lang="en-US"/>
        </a:p>
      </dgm:t>
    </dgm:pt>
    <dgm:pt modelId="{021D5810-5EDD-496D-A48F-A7024165C931}" type="sibTrans" cxnId="{A430E669-8271-4A56-8E2B-0690E2B968B5}">
      <dgm:prSet/>
      <dgm:spPr/>
      <dgm:t>
        <a:bodyPr/>
        <a:lstStyle/>
        <a:p>
          <a:endParaRPr lang="en-US"/>
        </a:p>
      </dgm:t>
    </dgm:pt>
    <dgm:pt modelId="{272FFEBA-A90F-414C-A1B0-B2FE7A6027DA}">
      <dgm:prSet phldrT="[Text]"/>
      <dgm:spPr/>
      <dgm:t>
        <a:bodyPr/>
        <a:lstStyle/>
        <a:p>
          <a:r>
            <a:rPr lang="en-US" dirty="0"/>
            <a:t>Generative</a:t>
          </a:r>
        </a:p>
      </dgm:t>
    </dgm:pt>
    <dgm:pt modelId="{6F1EDC09-2A12-43DE-9C50-FB493FD2E8D7}" type="parTrans" cxnId="{A98495BB-E4B1-4F93-963A-E7BFE9F395BE}">
      <dgm:prSet/>
      <dgm:spPr/>
      <dgm:t>
        <a:bodyPr/>
        <a:lstStyle/>
        <a:p>
          <a:endParaRPr lang="en-US"/>
        </a:p>
      </dgm:t>
    </dgm:pt>
    <dgm:pt modelId="{C604E42F-11F2-4B10-A630-E84ECB2EFC46}" type="sibTrans" cxnId="{A98495BB-E4B1-4F93-963A-E7BFE9F395BE}">
      <dgm:prSet/>
      <dgm:spPr/>
      <dgm:t>
        <a:bodyPr/>
        <a:lstStyle/>
        <a:p>
          <a:endParaRPr lang="en-US"/>
        </a:p>
      </dgm:t>
    </dgm:pt>
    <dgm:pt modelId="{BCBFBCEB-049D-4DDF-B62C-50AAE0F5778A}">
      <dgm:prSet phldrT="[Text]"/>
      <dgm:spPr/>
      <dgm:t>
        <a:bodyPr/>
        <a:lstStyle/>
        <a:p>
          <a:r>
            <a:rPr lang="en-US" dirty="0"/>
            <a:t>Pretrained</a:t>
          </a:r>
        </a:p>
      </dgm:t>
    </dgm:pt>
    <dgm:pt modelId="{4604DDF9-082C-4488-A6BA-3142955042F0}" type="parTrans" cxnId="{14343168-F428-44F5-AFF9-D521CD21E89B}">
      <dgm:prSet/>
      <dgm:spPr/>
      <dgm:t>
        <a:bodyPr/>
        <a:lstStyle/>
        <a:p>
          <a:endParaRPr lang="en-US"/>
        </a:p>
      </dgm:t>
    </dgm:pt>
    <dgm:pt modelId="{2CD898E6-1359-4A1F-8FAA-4D0C7D98D5B0}" type="sibTrans" cxnId="{14343168-F428-44F5-AFF9-D521CD21E89B}">
      <dgm:prSet/>
      <dgm:spPr/>
      <dgm:t>
        <a:bodyPr/>
        <a:lstStyle/>
        <a:p>
          <a:endParaRPr lang="en-US"/>
        </a:p>
      </dgm:t>
    </dgm:pt>
    <dgm:pt modelId="{FDD73F90-A09F-4591-91FE-BB187576DC59}">
      <dgm:prSet phldrT="[Text]"/>
      <dgm:spPr/>
      <dgm:t>
        <a:bodyPr/>
        <a:lstStyle/>
        <a:p>
          <a:r>
            <a:rPr lang="en-US" dirty="0"/>
            <a:t>Transformer</a:t>
          </a:r>
        </a:p>
      </dgm:t>
    </dgm:pt>
    <dgm:pt modelId="{2B452FA1-AF81-467E-AE2A-FA0D20F7BD11}" type="parTrans" cxnId="{1D7B61B1-6F3C-4F94-829F-7FF77CDCD9C8}">
      <dgm:prSet/>
      <dgm:spPr/>
      <dgm:t>
        <a:bodyPr/>
        <a:lstStyle/>
        <a:p>
          <a:endParaRPr lang="en-US"/>
        </a:p>
      </dgm:t>
    </dgm:pt>
    <dgm:pt modelId="{DC0E8516-6867-498D-84A3-FE853BB8A288}" type="sibTrans" cxnId="{1D7B61B1-6F3C-4F94-829F-7FF77CDCD9C8}">
      <dgm:prSet/>
      <dgm:spPr/>
      <dgm:t>
        <a:bodyPr/>
        <a:lstStyle/>
        <a:p>
          <a:endParaRPr lang="en-US"/>
        </a:p>
      </dgm:t>
    </dgm:pt>
    <dgm:pt modelId="{3E70829D-0141-43C0-9EF9-138705D3C1EF}">
      <dgm:prSet phldrT="[Text]"/>
      <dgm:spPr/>
      <dgm:t>
        <a:bodyPr/>
        <a:lstStyle/>
        <a:p>
          <a:r>
            <a:rPr lang="en-US" dirty="0"/>
            <a:t>Discord Bot</a:t>
          </a:r>
        </a:p>
      </dgm:t>
    </dgm:pt>
    <dgm:pt modelId="{1297D4E8-1F29-48B0-9E71-C25D7D052AC6}" type="parTrans" cxnId="{4FE49417-2E61-4F5E-B035-EAAA2E7A222C}">
      <dgm:prSet/>
      <dgm:spPr/>
      <dgm:t>
        <a:bodyPr/>
        <a:lstStyle/>
        <a:p>
          <a:endParaRPr lang="en-US"/>
        </a:p>
      </dgm:t>
    </dgm:pt>
    <dgm:pt modelId="{E369F1EC-6C18-41F2-B451-3D99F61A2025}" type="sibTrans" cxnId="{4FE49417-2E61-4F5E-B035-EAAA2E7A222C}">
      <dgm:prSet/>
      <dgm:spPr/>
      <dgm:t>
        <a:bodyPr/>
        <a:lstStyle/>
        <a:p>
          <a:endParaRPr lang="en-US"/>
        </a:p>
      </dgm:t>
    </dgm:pt>
    <dgm:pt modelId="{D7093694-9DAF-44A8-AE56-4FB3B286211C}">
      <dgm:prSet phldrT="[Text]"/>
      <dgm:spPr/>
      <dgm:t>
        <a:bodyPr/>
        <a:lstStyle/>
        <a:p>
          <a:r>
            <a:rPr lang="en-US" dirty="0"/>
            <a:t>Build on ChatGPT</a:t>
          </a:r>
        </a:p>
      </dgm:t>
    </dgm:pt>
    <dgm:pt modelId="{3D315AF1-E645-4C9A-B642-BADCFBE0C854}" type="parTrans" cxnId="{08F68F50-418E-4DE9-AB0A-6F0C2833B676}">
      <dgm:prSet/>
      <dgm:spPr/>
      <dgm:t>
        <a:bodyPr/>
        <a:lstStyle/>
        <a:p>
          <a:endParaRPr lang="en-US"/>
        </a:p>
      </dgm:t>
    </dgm:pt>
    <dgm:pt modelId="{A933E177-ED7F-4C8F-8F7E-D01344CD1AFC}" type="sibTrans" cxnId="{08F68F50-418E-4DE9-AB0A-6F0C2833B676}">
      <dgm:prSet/>
      <dgm:spPr/>
      <dgm:t>
        <a:bodyPr/>
        <a:lstStyle/>
        <a:p>
          <a:endParaRPr lang="en-US"/>
        </a:p>
      </dgm:t>
    </dgm:pt>
    <dgm:pt modelId="{840DD771-43CD-4361-A9C8-467027838DCD}">
      <dgm:prSet phldrT="[Text]"/>
      <dgm:spPr/>
      <dgm:t>
        <a:bodyPr/>
        <a:lstStyle/>
        <a:p>
          <a:r>
            <a:rPr lang="en-US" dirty="0"/>
            <a:t>Discord thread = Memory</a:t>
          </a:r>
        </a:p>
      </dgm:t>
    </dgm:pt>
    <dgm:pt modelId="{A38EC742-E33E-4403-8EE0-046F3E813576}" type="parTrans" cxnId="{F5E2A2AB-25A5-4E69-9D43-841D4B38AF52}">
      <dgm:prSet/>
      <dgm:spPr/>
      <dgm:t>
        <a:bodyPr/>
        <a:lstStyle/>
        <a:p>
          <a:endParaRPr lang="en-US"/>
        </a:p>
      </dgm:t>
    </dgm:pt>
    <dgm:pt modelId="{4AF2D033-B273-435B-957A-1F116C789533}" type="sibTrans" cxnId="{F5E2A2AB-25A5-4E69-9D43-841D4B38AF52}">
      <dgm:prSet/>
      <dgm:spPr/>
      <dgm:t>
        <a:bodyPr/>
        <a:lstStyle/>
        <a:p>
          <a:endParaRPr lang="en-US"/>
        </a:p>
      </dgm:t>
    </dgm:pt>
    <dgm:pt modelId="{C8D91C68-1B36-456C-BE98-569CA74B901B}">
      <dgm:prSet phldrT="[Text]"/>
      <dgm:spPr/>
      <dgm:t>
        <a:bodyPr/>
        <a:lstStyle/>
        <a:p>
          <a:r>
            <a:rPr lang="en-US"/>
            <a:t>ChatGPT</a:t>
          </a:r>
          <a:endParaRPr lang="en-US" dirty="0"/>
        </a:p>
      </dgm:t>
    </dgm:pt>
    <dgm:pt modelId="{B425EE48-2775-442A-AFA0-1C1FE53DF99F}" type="parTrans" cxnId="{E3CD99E5-9997-4676-9CE4-42FC29F580E2}">
      <dgm:prSet/>
      <dgm:spPr/>
      <dgm:t>
        <a:bodyPr/>
        <a:lstStyle/>
        <a:p>
          <a:endParaRPr lang="en-US"/>
        </a:p>
      </dgm:t>
    </dgm:pt>
    <dgm:pt modelId="{D0D1CAB4-D23D-4405-AF26-C896A96CBEEC}" type="sibTrans" cxnId="{E3CD99E5-9997-4676-9CE4-42FC29F580E2}">
      <dgm:prSet/>
      <dgm:spPr/>
      <dgm:t>
        <a:bodyPr/>
        <a:lstStyle/>
        <a:p>
          <a:endParaRPr lang="en-US"/>
        </a:p>
      </dgm:t>
    </dgm:pt>
    <dgm:pt modelId="{6CF71510-C82F-4199-A703-9E8BDADF61A7}">
      <dgm:prSet phldrT="[Text]"/>
      <dgm:spPr/>
      <dgm:t>
        <a:bodyPr/>
        <a:lstStyle/>
        <a:p>
          <a:r>
            <a:rPr lang="en-US" dirty="0"/>
            <a:t>AI/ML applied to language</a:t>
          </a:r>
        </a:p>
      </dgm:t>
    </dgm:pt>
    <dgm:pt modelId="{B44A25EC-EE82-4462-B8FE-0B279F3E0317}" type="parTrans" cxnId="{8CDF5394-CD34-42D5-A5FD-203B0B5868BC}">
      <dgm:prSet/>
      <dgm:spPr/>
      <dgm:t>
        <a:bodyPr/>
        <a:lstStyle/>
        <a:p>
          <a:endParaRPr lang="en-US"/>
        </a:p>
      </dgm:t>
    </dgm:pt>
    <dgm:pt modelId="{6E9B784F-F48C-41E1-893B-CB17050721C9}" type="sibTrans" cxnId="{8CDF5394-CD34-42D5-A5FD-203B0B5868BC}">
      <dgm:prSet/>
      <dgm:spPr/>
      <dgm:t>
        <a:bodyPr/>
        <a:lstStyle/>
        <a:p>
          <a:endParaRPr lang="en-US"/>
        </a:p>
      </dgm:t>
    </dgm:pt>
    <dgm:pt modelId="{55806233-07A0-403A-86B4-60CE5668F276}">
      <dgm:prSet phldrT="[Text]"/>
      <dgm:spPr/>
      <dgm:t>
        <a:bodyPr/>
        <a:lstStyle/>
        <a:p>
          <a:r>
            <a:rPr lang="en-US" dirty="0"/>
            <a:t>Model based on a large set of language input</a:t>
          </a:r>
        </a:p>
      </dgm:t>
    </dgm:pt>
    <dgm:pt modelId="{6CF9B7D0-E195-4412-B88D-AE5FF1996C0E}" type="parTrans" cxnId="{31919250-F573-4A83-A353-47D7E5EA519D}">
      <dgm:prSet/>
      <dgm:spPr/>
      <dgm:t>
        <a:bodyPr/>
        <a:lstStyle/>
        <a:p>
          <a:endParaRPr lang="en-US"/>
        </a:p>
      </dgm:t>
    </dgm:pt>
    <dgm:pt modelId="{D7A1CB8E-D363-4195-AF4F-D7DA270393A7}" type="sibTrans" cxnId="{31919250-F573-4A83-A353-47D7E5EA519D}">
      <dgm:prSet/>
      <dgm:spPr/>
      <dgm:t>
        <a:bodyPr/>
        <a:lstStyle/>
        <a:p>
          <a:endParaRPr lang="en-US"/>
        </a:p>
      </dgm:t>
    </dgm:pt>
    <dgm:pt modelId="{A02AB659-DC03-4A6A-8CAD-4FB3E3CB005C}">
      <dgm:prSet phldrT="[Text]"/>
      <dgm:spPr/>
      <dgm:t>
        <a:bodyPr/>
        <a:lstStyle/>
        <a:p>
          <a:r>
            <a:rPr lang="en-US" dirty="0"/>
            <a:t>Effective at “predicting most likely next set of text”</a:t>
          </a:r>
        </a:p>
      </dgm:t>
    </dgm:pt>
    <dgm:pt modelId="{63094112-85EE-4149-9212-0DE62F231F23}" type="parTrans" cxnId="{C3C5CEDB-D5B7-4FE0-8F1A-7FA0262EBE7C}">
      <dgm:prSet/>
      <dgm:spPr/>
      <dgm:t>
        <a:bodyPr/>
        <a:lstStyle/>
        <a:p>
          <a:endParaRPr lang="en-US"/>
        </a:p>
      </dgm:t>
    </dgm:pt>
    <dgm:pt modelId="{3A5DD499-06F1-4F47-A4D2-3963C1A6755B}" type="sibTrans" cxnId="{C3C5CEDB-D5B7-4FE0-8F1A-7FA0262EBE7C}">
      <dgm:prSet/>
      <dgm:spPr/>
      <dgm:t>
        <a:bodyPr/>
        <a:lstStyle/>
        <a:p>
          <a:endParaRPr lang="en-US"/>
        </a:p>
      </dgm:t>
    </dgm:pt>
    <dgm:pt modelId="{FA019C62-A3D6-423E-90CF-1AE9F67B6F45}">
      <dgm:prSet phldrT="[Text]"/>
      <dgm:spPr/>
      <dgm:t>
        <a:bodyPr/>
        <a:lstStyle/>
        <a:p>
          <a:r>
            <a:rPr lang="en-US" dirty="0"/>
            <a:t>Tool to Enhance our Intelligence</a:t>
          </a:r>
        </a:p>
      </dgm:t>
    </dgm:pt>
    <dgm:pt modelId="{734E0BB6-7F8C-4FAD-8547-64BA0F8D8F01}" type="parTrans" cxnId="{E58C9D39-73C2-44EC-B0F2-854A19529CF0}">
      <dgm:prSet/>
      <dgm:spPr/>
      <dgm:t>
        <a:bodyPr/>
        <a:lstStyle/>
        <a:p>
          <a:endParaRPr lang="en-US"/>
        </a:p>
      </dgm:t>
    </dgm:pt>
    <dgm:pt modelId="{0204C1D1-6023-44DA-A0D3-65D7D1E961F0}" type="sibTrans" cxnId="{E58C9D39-73C2-44EC-B0F2-854A19529CF0}">
      <dgm:prSet/>
      <dgm:spPr/>
      <dgm:t>
        <a:bodyPr/>
        <a:lstStyle/>
        <a:p>
          <a:endParaRPr lang="en-US"/>
        </a:p>
      </dgm:t>
    </dgm:pt>
    <dgm:pt modelId="{4AAC8F3B-32FA-4CC0-A2EF-70F31F91A768}" type="pres">
      <dgm:prSet presAssocID="{9B7B8441-21D0-438D-9B92-04CF8410AEA0}" presName="diagram" presStyleCnt="0">
        <dgm:presLayoutVars>
          <dgm:dir/>
          <dgm:resizeHandles val="exact"/>
        </dgm:presLayoutVars>
      </dgm:prSet>
      <dgm:spPr/>
    </dgm:pt>
    <dgm:pt modelId="{96D273D7-D439-4546-B9CE-1BD48F790283}" type="pres">
      <dgm:prSet presAssocID="{ABFCCC3C-6952-45ED-8D67-4FC243238471}" presName="node" presStyleLbl="node1" presStyleIdx="0" presStyleCnt="5">
        <dgm:presLayoutVars>
          <dgm:bulletEnabled val="1"/>
        </dgm:presLayoutVars>
      </dgm:prSet>
      <dgm:spPr/>
    </dgm:pt>
    <dgm:pt modelId="{FF4B5CC2-0FDF-4A43-A464-C8F82AFC62B5}" type="pres">
      <dgm:prSet presAssocID="{01785E55-AA50-48FB-B1C7-698EFD226618}" presName="sibTrans" presStyleCnt="0"/>
      <dgm:spPr/>
    </dgm:pt>
    <dgm:pt modelId="{24F1556F-3B2C-4604-B648-EBF61FF1F199}" type="pres">
      <dgm:prSet presAssocID="{26B07CCC-AAB6-40DD-B465-835D48364B1F}" presName="node" presStyleLbl="node1" presStyleIdx="1" presStyleCnt="5">
        <dgm:presLayoutVars>
          <dgm:bulletEnabled val="1"/>
        </dgm:presLayoutVars>
      </dgm:prSet>
      <dgm:spPr/>
    </dgm:pt>
    <dgm:pt modelId="{525845AC-3DE9-436C-9FC4-C450A7AF942E}" type="pres">
      <dgm:prSet presAssocID="{021D5810-5EDD-496D-A48F-A7024165C931}" presName="sibTrans" presStyleCnt="0"/>
      <dgm:spPr/>
    </dgm:pt>
    <dgm:pt modelId="{2079AF56-F6D1-4301-A172-9364BB30B95D}" type="pres">
      <dgm:prSet presAssocID="{5244057C-90EC-4757-AA38-5118D0264F9F}" presName="node" presStyleLbl="node1" presStyleIdx="2" presStyleCnt="5">
        <dgm:presLayoutVars>
          <dgm:bulletEnabled val="1"/>
        </dgm:presLayoutVars>
      </dgm:prSet>
      <dgm:spPr/>
    </dgm:pt>
    <dgm:pt modelId="{9ABF7674-B1F5-43AD-B2C1-3B8AA9A1039D}" type="pres">
      <dgm:prSet presAssocID="{626CFD70-CF65-4A2A-8516-A9C49E660481}" presName="sibTrans" presStyleCnt="0"/>
      <dgm:spPr/>
    </dgm:pt>
    <dgm:pt modelId="{25EB4C77-337B-4DA4-901B-E30E52BCFB04}" type="pres">
      <dgm:prSet presAssocID="{C8D91C68-1B36-456C-BE98-569CA74B901B}" presName="node" presStyleLbl="node1" presStyleIdx="3" presStyleCnt="5">
        <dgm:presLayoutVars>
          <dgm:bulletEnabled val="1"/>
        </dgm:presLayoutVars>
      </dgm:prSet>
      <dgm:spPr/>
    </dgm:pt>
    <dgm:pt modelId="{DBD4436B-F20D-42B8-A350-5D07AEE8FD3F}" type="pres">
      <dgm:prSet presAssocID="{D0D1CAB4-D23D-4405-AF26-C896A96CBEEC}" presName="sibTrans" presStyleCnt="0"/>
      <dgm:spPr/>
    </dgm:pt>
    <dgm:pt modelId="{9E20B04B-62C3-4059-B0A3-7560B1B08C2B}" type="pres">
      <dgm:prSet presAssocID="{DD940B3A-857B-4F9F-998C-13BCFFB6DA9F}" presName="node" presStyleLbl="node1" presStyleIdx="4" presStyleCnt="5" custLinFactNeighborX="-445" custLinFactNeighborY="641">
        <dgm:presLayoutVars>
          <dgm:bulletEnabled val="1"/>
        </dgm:presLayoutVars>
      </dgm:prSet>
      <dgm:spPr/>
    </dgm:pt>
  </dgm:ptLst>
  <dgm:cxnLst>
    <dgm:cxn modelId="{3C93E90D-B3F1-477C-9373-1D03ADE143B0}" type="presOf" srcId="{A02AB659-DC03-4A6A-8CAD-4FB3E3CB005C}" destId="{24F1556F-3B2C-4604-B648-EBF61FF1F199}" srcOrd="0" destOrd="3" presId="urn:microsoft.com/office/officeart/2005/8/layout/default"/>
    <dgm:cxn modelId="{39C9C516-0240-4089-8F59-F4434BFBE1C6}" type="presOf" srcId="{5244057C-90EC-4757-AA38-5118D0264F9F}" destId="{2079AF56-F6D1-4301-A172-9364BB30B95D}" srcOrd="0" destOrd="0" presId="urn:microsoft.com/office/officeart/2005/8/layout/default"/>
    <dgm:cxn modelId="{4FE49417-2E61-4F5E-B035-EAAA2E7A222C}" srcId="{DD940B3A-857B-4F9F-998C-13BCFFB6DA9F}" destId="{3E70829D-0141-43C0-9EF9-138705D3C1EF}" srcOrd="0" destOrd="0" parTransId="{1297D4E8-1F29-48B0-9E71-C25D7D052AC6}" sibTransId="{E369F1EC-6C18-41F2-B451-3D99F61A2025}"/>
    <dgm:cxn modelId="{D133CC24-98E0-4FF8-8C99-4509146C07AB}" type="presOf" srcId="{DD940B3A-857B-4F9F-998C-13BCFFB6DA9F}" destId="{9E20B04B-62C3-4059-B0A3-7560B1B08C2B}" srcOrd="0" destOrd="0" presId="urn:microsoft.com/office/officeart/2005/8/layout/default"/>
    <dgm:cxn modelId="{94A9332B-A171-4A75-A0EE-8F7DBED75C1D}" type="presOf" srcId="{3E70829D-0141-43C0-9EF9-138705D3C1EF}" destId="{9E20B04B-62C3-4059-B0A3-7560B1B08C2B}" srcOrd="0" destOrd="1" presId="urn:microsoft.com/office/officeart/2005/8/layout/default"/>
    <dgm:cxn modelId="{9B86E034-4BD8-4211-9649-3BBF8D4092C0}" type="presOf" srcId="{BCBFBCEB-049D-4DDF-B62C-50AAE0F5778A}" destId="{25EB4C77-337B-4DA4-901B-E30E52BCFB04}" srcOrd="0" destOrd="2" presId="urn:microsoft.com/office/officeart/2005/8/layout/default"/>
    <dgm:cxn modelId="{E58C9D39-73C2-44EC-B0F2-854A19529CF0}" srcId="{5244057C-90EC-4757-AA38-5118D0264F9F}" destId="{FA019C62-A3D6-423E-90CF-1AE9F67B6F45}" srcOrd="0" destOrd="0" parTransId="{734E0BB6-7F8C-4FAD-8547-64BA0F8D8F01}" sibTransId="{0204C1D1-6023-44DA-A0D3-65D7D1E961F0}"/>
    <dgm:cxn modelId="{DA348A41-17DC-462F-8920-AE91F1C1E1D6}" type="presOf" srcId="{6CF71510-C82F-4199-A703-9E8BDADF61A7}" destId="{24F1556F-3B2C-4604-B648-EBF61FF1F199}" srcOrd="0" destOrd="1" presId="urn:microsoft.com/office/officeart/2005/8/layout/default"/>
    <dgm:cxn modelId="{14343168-F428-44F5-AFF9-D521CD21E89B}" srcId="{C8D91C68-1B36-456C-BE98-569CA74B901B}" destId="{BCBFBCEB-049D-4DDF-B62C-50AAE0F5778A}" srcOrd="1" destOrd="0" parTransId="{4604DDF9-082C-4488-A6BA-3142955042F0}" sibTransId="{2CD898E6-1359-4A1F-8FAA-4D0C7D98D5B0}"/>
    <dgm:cxn modelId="{A430E669-8271-4A56-8E2B-0690E2B968B5}" srcId="{9B7B8441-21D0-438D-9B92-04CF8410AEA0}" destId="{26B07CCC-AAB6-40DD-B465-835D48364B1F}" srcOrd="1" destOrd="0" parTransId="{26683D90-29B3-4D8B-BE0E-E169E431ECFD}" sibTransId="{021D5810-5EDD-496D-A48F-A7024165C931}"/>
    <dgm:cxn modelId="{E9B3D26C-82E2-4985-A705-73D44CA29948}" type="presOf" srcId="{FDD73F90-A09F-4591-91FE-BB187576DC59}" destId="{25EB4C77-337B-4DA4-901B-E30E52BCFB04}" srcOrd="0" destOrd="3" presId="urn:microsoft.com/office/officeart/2005/8/layout/default"/>
    <dgm:cxn modelId="{F5913B4F-AB7C-4854-86D6-4115BB13EA1D}" srcId="{9B7B8441-21D0-438D-9B92-04CF8410AEA0}" destId="{DD940B3A-857B-4F9F-998C-13BCFFB6DA9F}" srcOrd="4" destOrd="0" parTransId="{FF8A3D1D-D7AE-4297-B6D5-F32CF816076A}" sibTransId="{0DC3818E-9035-47BA-8857-90EEDE79AE32}"/>
    <dgm:cxn modelId="{73459A6F-0D8A-4A95-94BC-222D79C87498}" srcId="{9B7B8441-21D0-438D-9B92-04CF8410AEA0}" destId="{5244057C-90EC-4757-AA38-5118D0264F9F}" srcOrd="2" destOrd="0" parTransId="{63A2C4FD-14E6-46C2-A56B-8DEBDF456ADA}" sibTransId="{626CFD70-CF65-4A2A-8516-A9C49E660481}"/>
    <dgm:cxn modelId="{08F68F50-418E-4DE9-AB0A-6F0C2833B676}" srcId="{DD940B3A-857B-4F9F-998C-13BCFFB6DA9F}" destId="{D7093694-9DAF-44A8-AE56-4FB3B286211C}" srcOrd="1" destOrd="0" parTransId="{3D315AF1-E645-4C9A-B642-BADCFBE0C854}" sibTransId="{A933E177-ED7F-4C8F-8F7E-D01344CD1AFC}"/>
    <dgm:cxn modelId="{31919250-F573-4A83-A353-47D7E5EA519D}" srcId="{26B07CCC-AAB6-40DD-B465-835D48364B1F}" destId="{55806233-07A0-403A-86B4-60CE5668F276}" srcOrd="1" destOrd="0" parTransId="{6CF9B7D0-E195-4412-B88D-AE5FF1996C0E}" sibTransId="{D7A1CB8E-D363-4195-AF4F-D7DA270393A7}"/>
    <dgm:cxn modelId="{33CFA372-0A97-4C98-8ECB-F4567B7518C4}" type="presOf" srcId="{272FFEBA-A90F-414C-A1B0-B2FE7A6027DA}" destId="{25EB4C77-337B-4DA4-901B-E30E52BCFB04}" srcOrd="0" destOrd="1" presId="urn:microsoft.com/office/officeart/2005/8/layout/default"/>
    <dgm:cxn modelId="{5BDD8476-C215-4A85-A4C2-FDFD192ED1B5}" type="presOf" srcId="{FA019C62-A3D6-423E-90CF-1AE9F67B6F45}" destId="{2079AF56-F6D1-4301-A172-9364BB30B95D}" srcOrd="0" destOrd="1" presId="urn:microsoft.com/office/officeart/2005/8/layout/default"/>
    <dgm:cxn modelId="{37D07F87-6520-4F15-B3A4-D07BAF6892E8}" type="presOf" srcId="{C8D91C68-1B36-456C-BE98-569CA74B901B}" destId="{25EB4C77-337B-4DA4-901B-E30E52BCFB04}" srcOrd="0" destOrd="0" presId="urn:microsoft.com/office/officeart/2005/8/layout/default"/>
    <dgm:cxn modelId="{A9156A92-A060-4533-94BB-186D30FF3C76}" type="presOf" srcId="{9B7B8441-21D0-438D-9B92-04CF8410AEA0}" destId="{4AAC8F3B-32FA-4CC0-A2EF-70F31F91A768}" srcOrd="0" destOrd="0" presId="urn:microsoft.com/office/officeart/2005/8/layout/default"/>
    <dgm:cxn modelId="{8CDF5394-CD34-42D5-A5FD-203B0B5868BC}" srcId="{26B07CCC-AAB6-40DD-B465-835D48364B1F}" destId="{6CF71510-C82F-4199-A703-9E8BDADF61A7}" srcOrd="0" destOrd="0" parTransId="{B44A25EC-EE82-4462-B8FE-0B279F3E0317}" sibTransId="{6E9B784F-F48C-41E1-893B-CB17050721C9}"/>
    <dgm:cxn modelId="{F5E2A2AB-25A5-4E69-9D43-841D4B38AF52}" srcId="{DD940B3A-857B-4F9F-998C-13BCFFB6DA9F}" destId="{840DD771-43CD-4361-A9C8-467027838DCD}" srcOrd="2" destOrd="0" parTransId="{A38EC742-E33E-4403-8EE0-046F3E813576}" sibTransId="{4AF2D033-B273-435B-957A-1F116C789533}"/>
    <dgm:cxn modelId="{0636E0AB-0C23-47DC-A7A2-9FC641C2F5DD}" type="presOf" srcId="{D7093694-9DAF-44A8-AE56-4FB3B286211C}" destId="{9E20B04B-62C3-4059-B0A3-7560B1B08C2B}" srcOrd="0" destOrd="2" presId="urn:microsoft.com/office/officeart/2005/8/layout/default"/>
    <dgm:cxn modelId="{1D7B61B1-6F3C-4F94-829F-7FF77CDCD9C8}" srcId="{C8D91C68-1B36-456C-BE98-569CA74B901B}" destId="{FDD73F90-A09F-4591-91FE-BB187576DC59}" srcOrd="2" destOrd="0" parTransId="{2B452FA1-AF81-467E-AE2A-FA0D20F7BD11}" sibTransId="{DC0E8516-6867-498D-84A3-FE853BB8A288}"/>
    <dgm:cxn modelId="{C8CA0DB3-9BDA-458D-B9BD-F0A09352B0EE}" type="presOf" srcId="{ABFCCC3C-6952-45ED-8D67-4FC243238471}" destId="{96D273D7-D439-4546-B9CE-1BD48F790283}" srcOrd="0" destOrd="0" presId="urn:microsoft.com/office/officeart/2005/8/layout/default"/>
    <dgm:cxn modelId="{A98495BB-E4B1-4F93-963A-E7BFE9F395BE}" srcId="{C8D91C68-1B36-456C-BE98-569CA74B901B}" destId="{272FFEBA-A90F-414C-A1B0-B2FE7A6027DA}" srcOrd="0" destOrd="0" parTransId="{6F1EDC09-2A12-43DE-9C50-FB493FD2E8D7}" sibTransId="{C604E42F-11F2-4B10-A630-E84ECB2EFC46}"/>
    <dgm:cxn modelId="{FDF355BC-AD0F-4BA2-9640-56C6A1C2B3E9}" srcId="{9B7B8441-21D0-438D-9B92-04CF8410AEA0}" destId="{ABFCCC3C-6952-45ED-8D67-4FC243238471}" srcOrd="0" destOrd="0" parTransId="{0506A263-965D-4840-AB44-1DFBFBAF8B90}" sibTransId="{01785E55-AA50-48FB-B1C7-698EFD226618}"/>
    <dgm:cxn modelId="{F4E15FD1-0386-4111-8C0D-CF9AEDA5B2F1}" type="presOf" srcId="{26B07CCC-AAB6-40DD-B465-835D48364B1F}" destId="{24F1556F-3B2C-4604-B648-EBF61FF1F199}" srcOrd="0" destOrd="0" presId="urn:microsoft.com/office/officeart/2005/8/layout/default"/>
    <dgm:cxn modelId="{C3C5CEDB-D5B7-4FE0-8F1A-7FA0262EBE7C}" srcId="{26B07CCC-AAB6-40DD-B465-835D48364B1F}" destId="{A02AB659-DC03-4A6A-8CAD-4FB3E3CB005C}" srcOrd="2" destOrd="0" parTransId="{63094112-85EE-4149-9212-0DE62F231F23}" sibTransId="{3A5DD499-06F1-4F47-A4D2-3963C1A6755B}"/>
    <dgm:cxn modelId="{E3CD99E5-9997-4676-9CE4-42FC29F580E2}" srcId="{9B7B8441-21D0-438D-9B92-04CF8410AEA0}" destId="{C8D91C68-1B36-456C-BE98-569CA74B901B}" srcOrd="3" destOrd="0" parTransId="{B425EE48-2775-442A-AFA0-1C1FE53DF99F}" sibTransId="{D0D1CAB4-D23D-4405-AF26-C896A96CBEEC}"/>
    <dgm:cxn modelId="{503DA0EF-2ED9-4EB7-98D0-1F2FB257784F}" type="presOf" srcId="{840DD771-43CD-4361-A9C8-467027838DCD}" destId="{9E20B04B-62C3-4059-B0A3-7560B1B08C2B}" srcOrd="0" destOrd="3" presId="urn:microsoft.com/office/officeart/2005/8/layout/default"/>
    <dgm:cxn modelId="{34ADCDF3-6854-49BD-80F1-4A657827EE63}" type="presOf" srcId="{55806233-07A0-403A-86B4-60CE5668F276}" destId="{24F1556F-3B2C-4604-B648-EBF61FF1F199}" srcOrd="0" destOrd="2" presId="urn:microsoft.com/office/officeart/2005/8/layout/default"/>
    <dgm:cxn modelId="{16B31C09-9538-4BFC-895C-67AA2779EDBE}" type="presParOf" srcId="{4AAC8F3B-32FA-4CC0-A2EF-70F31F91A768}" destId="{96D273D7-D439-4546-B9CE-1BD48F790283}" srcOrd="0" destOrd="0" presId="urn:microsoft.com/office/officeart/2005/8/layout/default"/>
    <dgm:cxn modelId="{9A128158-E179-401D-8E8C-85BCAED4CD8D}" type="presParOf" srcId="{4AAC8F3B-32FA-4CC0-A2EF-70F31F91A768}" destId="{FF4B5CC2-0FDF-4A43-A464-C8F82AFC62B5}" srcOrd="1" destOrd="0" presId="urn:microsoft.com/office/officeart/2005/8/layout/default"/>
    <dgm:cxn modelId="{D60CDD9D-A754-4026-81BC-36A135BA7D8B}" type="presParOf" srcId="{4AAC8F3B-32FA-4CC0-A2EF-70F31F91A768}" destId="{24F1556F-3B2C-4604-B648-EBF61FF1F199}" srcOrd="2" destOrd="0" presId="urn:microsoft.com/office/officeart/2005/8/layout/default"/>
    <dgm:cxn modelId="{280DB855-EED7-49E8-8961-1C03942B5DC4}" type="presParOf" srcId="{4AAC8F3B-32FA-4CC0-A2EF-70F31F91A768}" destId="{525845AC-3DE9-436C-9FC4-C450A7AF942E}" srcOrd="3" destOrd="0" presId="urn:microsoft.com/office/officeart/2005/8/layout/default"/>
    <dgm:cxn modelId="{DFDB0C05-6F5B-48D0-88E9-07A144CE1209}" type="presParOf" srcId="{4AAC8F3B-32FA-4CC0-A2EF-70F31F91A768}" destId="{2079AF56-F6D1-4301-A172-9364BB30B95D}" srcOrd="4" destOrd="0" presId="urn:microsoft.com/office/officeart/2005/8/layout/default"/>
    <dgm:cxn modelId="{581CB2C0-8D64-4545-90D2-D1BFA7237EA0}" type="presParOf" srcId="{4AAC8F3B-32FA-4CC0-A2EF-70F31F91A768}" destId="{9ABF7674-B1F5-43AD-B2C1-3B8AA9A1039D}" srcOrd="5" destOrd="0" presId="urn:microsoft.com/office/officeart/2005/8/layout/default"/>
    <dgm:cxn modelId="{CF195DF5-6AA2-4C18-9090-FC236CE950CC}" type="presParOf" srcId="{4AAC8F3B-32FA-4CC0-A2EF-70F31F91A768}" destId="{25EB4C77-337B-4DA4-901B-E30E52BCFB04}" srcOrd="6" destOrd="0" presId="urn:microsoft.com/office/officeart/2005/8/layout/default"/>
    <dgm:cxn modelId="{F86E6281-9695-4601-8528-686D3169FAB0}" type="presParOf" srcId="{4AAC8F3B-32FA-4CC0-A2EF-70F31F91A768}" destId="{DBD4436B-F20D-42B8-A350-5D07AEE8FD3F}" srcOrd="7" destOrd="0" presId="urn:microsoft.com/office/officeart/2005/8/layout/default"/>
    <dgm:cxn modelId="{FB3AB103-2836-488C-A3B7-73DB615AF629}" type="presParOf" srcId="{4AAC8F3B-32FA-4CC0-A2EF-70F31F91A768}" destId="{9E20B04B-62C3-4059-B0A3-7560B1B08C2B}"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273D7-D439-4546-B9CE-1BD48F790283}">
      <dsp:nvSpPr>
        <dsp:cNvPr id="0" name=""/>
        <dsp:cNvSpPr/>
      </dsp:nvSpPr>
      <dsp:spPr>
        <a:xfrm>
          <a:off x="0" y="871636"/>
          <a:ext cx="2827226" cy="169633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Artificial Intelligence</a:t>
          </a:r>
        </a:p>
        <a:p>
          <a:pPr marL="0" lvl="0" indent="0" algn="ctr" defTabSz="800100">
            <a:lnSpc>
              <a:spcPct val="90000"/>
            </a:lnSpc>
            <a:spcBef>
              <a:spcPct val="0"/>
            </a:spcBef>
            <a:spcAft>
              <a:spcPct val="35000"/>
            </a:spcAft>
            <a:buNone/>
          </a:pPr>
          <a:r>
            <a:rPr lang="en-US" sz="1800" kern="1200"/>
            <a:t>Machine Learning </a:t>
          </a:r>
          <a:endParaRPr lang="en-US" sz="1800" kern="1200" dirty="0"/>
        </a:p>
      </dsp:txBody>
      <dsp:txXfrm>
        <a:off x="0" y="871636"/>
        <a:ext cx="2827226" cy="1696336"/>
      </dsp:txXfrm>
    </dsp:sp>
    <dsp:sp modelId="{24F1556F-3B2C-4604-B648-EBF61FF1F199}">
      <dsp:nvSpPr>
        <dsp:cNvPr id="0" name=""/>
        <dsp:cNvSpPr/>
      </dsp:nvSpPr>
      <dsp:spPr>
        <a:xfrm>
          <a:off x="3109949" y="871636"/>
          <a:ext cx="2827226" cy="1696336"/>
        </a:xfrm>
        <a:prstGeom prst="rect">
          <a:avLst/>
        </a:prstGeom>
        <a:solidFill>
          <a:schemeClr val="accent5">
            <a:hueOff val="196862"/>
            <a:satOff val="10572"/>
            <a:lumOff val="-382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Large Language Model</a:t>
          </a:r>
        </a:p>
        <a:p>
          <a:pPr marL="114300" lvl="1" indent="-114300" algn="l" defTabSz="622300">
            <a:lnSpc>
              <a:spcPct val="90000"/>
            </a:lnSpc>
            <a:spcBef>
              <a:spcPct val="0"/>
            </a:spcBef>
            <a:spcAft>
              <a:spcPct val="15000"/>
            </a:spcAft>
            <a:buChar char="•"/>
          </a:pPr>
          <a:r>
            <a:rPr lang="en-US" sz="1400" kern="1200" dirty="0"/>
            <a:t>AI/ML applied to language</a:t>
          </a:r>
        </a:p>
        <a:p>
          <a:pPr marL="114300" lvl="1" indent="-114300" algn="l" defTabSz="622300">
            <a:lnSpc>
              <a:spcPct val="90000"/>
            </a:lnSpc>
            <a:spcBef>
              <a:spcPct val="0"/>
            </a:spcBef>
            <a:spcAft>
              <a:spcPct val="15000"/>
            </a:spcAft>
            <a:buChar char="•"/>
          </a:pPr>
          <a:r>
            <a:rPr lang="en-US" sz="1400" kern="1200" dirty="0"/>
            <a:t>Model based on a large set of language input</a:t>
          </a:r>
        </a:p>
        <a:p>
          <a:pPr marL="114300" lvl="1" indent="-114300" algn="l" defTabSz="622300">
            <a:lnSpc>
              <a:spcPct val="90000"/>
            </a:lnSpc>
            <a:spcBef>
              <a:spcPct val="0"/>
            </a:spcBef>
            <a:spcAft>
              <a:spcPct val="15000"/>
            </a:spcAft>
            <a:buChar char="•"/>
          </a:pPr>
          <a:r>
            <a:rPr lang="en-US" sz="1400" kern="1200" dirty="0"/>
            <a:t>Effective at “predicting most likely next set of text”</a:t>
          </a:r>
        </a:p>
      </dsp:txBody>
      <dsp:txXfrm>
        <a:off x="3109949" y="871636"/>
        <a:ext cx="2827226" cy="1696336"/>
      </dsp:txXfrm>
    </dsp:sp>
    <dsp:sp modelId="{2079AF56-F6D1-4301-A172-9364BB30B95D}">
      <dsp:nvSpPr>
        <dsp:cNvPr id="0" name=""/>
        <dsp:cNvSpPr/>
      </dsp:nvSpPr>
      <dsp:spPr>
        <a:xfrm>
          <a:off x="6219899" y="871636"/>
          <a:ext cx="2827226" cy="1696336"/>
        </a:xfrm>
        <a:prstGeom prst="rect">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Intelligence Augmentation</a:t>
          </a:r>
        </a:p>
        <a:p>
          <a:pPr marL="114300" lvl="1" indent="-114300" algn="l" defTabSz="622300">
            <a:lnSpc>
              <a:spcPct val="90000"/>
            </a:lnSpc>
            <a:spcBef>
              <a:spcPct val="0"/>
            </a:spcBef>
            <a:spcAft>
              <a:spcPct val="15000"/>
            </a:spcAft>
            <a:buChar char="•"/>
          </a:pPr>
          <a:r>
            <a:rPr lang="en-US" sz="1400" kern="1200" dirty="0"/>
            <a:t>Tool to Enhance our Intelligence</a:t>
          </a:r>
        </a:p>
      </dsp:txBody>
      <dsp:txXfrm>
        <a:off x="6219899" y="871636"/>
        <a:ext cx="2827226" cy="1696336"/>
      </dsp:txXfrm>
    </dsp:sp>
    <dsp:sp modelId="{25EB4C77-337B-4DA4-901B-E30E52BCFB04}">
      <dsp:nvSpPr>
        <dsp:cNvPr id="0" name=""/>
        <dsp:cNvSpPr/>
      </dsp:nvSpPr>
      <dsp:spPr>
        <a:xfrm>
          <a:off x="1554974" y="2850694"/>
          <a:ext cx="2827226" cy="1696336"/>
        </a:xfrm>
        <a:prstGeom prst="rect">
          <a:avLst/>
        </a:prstGeom>
        <a:solidFill>
          <a:schemeClr val="accent5">
            <a:hueOff val="590587"/>
            <a:satOff val="31716"/>
            <a:lumOff val="-1147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ChatGPT</a:t>
          </a:r>
          <a:endParaRPr lang="en-US" sz="1800" kern="1200" dirty="0"/>
        </a:p>
        <a:p>
          <a:pPr marL="114300" lvl="1" indent="-114300" algn="l" defTabSz="622300">
            <a:lnSpc>
              <a:spcPct val="90000"/>
            </a:lnSpc>
            <a:spcBef>
              <a:spcPct val="0"/>
            </a:spcBef>
            <a:spcAft>
              <a:spcPct val="15000"/>
            </a:spcAft>
            <a:buChar char="•"/>
          </a:pPr>
          <a:r>
            <a:rPr lang="en-US" sz="1400" kern="1200" dirty="0"/>
            <a:t>Generative</a:t>
          </a:r>
        </a:p>
        <a:p>
          <a:pPr marL="114300" lvl="1" indent="-114300" algn="l" defTabSz="622300">
            <a:lnSpc>
              <a:spcPct val="90000"/>
            </a:lnSpc>
            <a:spcBef>
              <a:spcPct val="0"/>
            </a:spcBef>
            <a:spcAft>
              <a:spcPct val="15000"/>
            </a:spcAft>
            <a:buChar char="•"/>
          </a:pPr>
          <a:r>
            <a:rPr lang="en-US" sz="1400" kern="1200" dirty="0"/>
            <a:t>Pretrained</a:t>
          </a:r>
        </a:p>
        <a:p>
          <a:pPr marL="114300" lvl="1" indent="-114300" algn="l" defTabSz="622300">
            <a:lnSpc>
              <a:spcPct val="90000"/>
            </a:lnSpc>
            <a:spcBef>
              <a:spcPct val="0"/>
            </a:spcBef>
            <a:spcAft>
              <a:spcPct val="15000"/>
            </a:spcAft>
            <a:buChar char="•"/>
          </a:pPr>
          <a:r>
            <a:rPr lang="en-US" sz="1400" kern="1200" dirty="0"/>
            <a:t>Transformer</a:t>
          </a:r>
        </a:p>
      </dsp:txBody>
      <dsp:txXfrm>
        <a:off x="1554974" y="2850694"/>
        <a:ext cx="2827226" cy="1696336"/>
      </dsp:txXfrm>
    </dsp:sp>
    <dsp:sp modelId="{9E20B04B-62C3-4059-B0A3-7560B1B08C2B}">
      <dsp:nvSpPr>
        <dsp:cNvPr id="0" name=""/>
        <dsp:cNvSpPr/>
      </dsp:nvSpPr>
      <dsp:spPr>
        <a:xfrm>
          <a:off x="4652343" y="2861568"/>
          <a:ext cx="2827226" cy="1696336"/>
        </a:xfrm>
        <a:prstGeom prst="rect">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Erin</a:t>
          </a:r>
        </a:p>
        <a:p>
          <a:pPr marL="114300" lvl="1" indent="-114300" algn="l" defTabSz="622300">
            <a:lnSpc>
              <a:spcPct val="90000"/>
            </a:lnSpc>
            <a:spcBef>
              <a:spcPct val="0"/>
            </a:spcBef>
            <a:spcAft>
              <a:spcPct val="15000"/>
            </a:spcAft>
            <a:buChar char="•"/>
          </a:pPr>
          <a:r>
            <a:rPr lang="en-US" sz="1400" kern="1200" dirty="0"/>
            <a:t>Discord Bot</a:t>
          </a:r>
        </a:p>
        <a:p>
          <a:pPr marL="114300" lvl="1" indent="-114300" algn="l" defTabSz="622300">
            <a:lnSpc>
              <a:spcPct val="90000"/>
            </a:lnSpc>
            <a:spcBef>
              <a:spcPct val="0"/>
            </a:spcBef>
            <a:spcAft>
              <a:spcPct val="15000"/>
            </a:spcAft>
            <a:buChar char="•"/>
          </a:pPr>
          <a:r>
            <a:rPr lang="en-US" sz="1400" kern="1200" dirty="0"/>
            <a:t>Build on ChatGPT</a:t>
          </a:r>
        </a:p>
        <a:p>
          <a:pPr marL="114300" lvl="1" indent="-114300" algn="l" defTabSz="622300">
            <a:lnSpc>
              <a:spcPct val="90000"/>
            </a:lnSpc>
            <a:spcBef>
              <a:spcPct val="0"/>
            </a:spcBef>
            <a:spcAft>
              <a:spcPct val="15000"/>
            </a:spcAft>
            <a:buChar char="•"/>
          </a:pPr>
          <a:r>
            <a:rPr lang="en-US" sz="1400" kern="1200" dirty="0"/>
            <a:t>Discord thread = Memory</a:t>
          </a:r>
        </a:p>
      </dsp:txBody>
      <dsp:txXfrm>
        <a:off x="4652343" y="2861568"/>
        <a:ext cx="2827226" cy="169633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C9EB40-C469-D3D3-FCF0-AFD07DFE6B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A3E10C-C05C-1807-031C-3B6C481065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A014DE-A48D-499F-9507-6BEBAB0637D6}" type="datetimeFigureOut">
              <a:rPr lang="en-US" smtClean="0"/>
              <a:t>7/29/2023</a:t>
            </a:fld>
            <a:endParaRPr lang="en-US"/>
          </a:p>
        </p:txBody>
      </p:sp>
      <p:sp>
        <p:nvSpPr>
          <p:cNvPr id="4" name="Footer Placeholder 3">
            <a:extLst>
              <a:ext uri="{FF2B5EF4-FFF2-40B4-BE49-F238E27FC236}">
                <a16:creationId xmlns:a16="http://schemas.microsoft.com/office/drawing/2014/main" id="{B89F9DC1-37AD-44CA-FDF6-03E8379120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3A594EC-B8F8-EDC1-2188-07B630F9BD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342E6D-2176-4ABF-84CD-FF86A4D2E566}" type="slidenum">
              <a:rPr lang="en-US" smtClean="0"/>
              <a:t>‹#›</a:t>
            </a:fld>
            <a:endParaRPr lang="en-US"/>
          </a:p>
        </p:txBody>
      </p:sp>
    </p:spTree>
    <p:extLst>
      <p:ext uri="{BB962C8B-B14F-4D97-AF65-F5344CB8AC3E}">
        <p14:creationId xmlns:p14="http://schemas.microsoft.com/office/powerpoint/2010/main" val="3011781970"/>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2T12:07:40.500"/>
    </inkml:context>
    <inkml:brush xml:id="br0">
      <inkml:brushProperty name="width" value="0.035" units="cm"/>
      <inkml:brushProperty name="height" value="0.035" units="cm"/>
    </inkml:brush>
  </inkml:definitions>
  <inkml:trace contextRef="#ctx0" brushRef="#br0">0 171 12747,'2'-5'4065,"13"-14"-4401,13 2-49,12 4-207,3-2-8,2 0 56,-5 1 24,-8-1 224,-4-5-48,-11 1-672,-11 0-1969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5:10.726"/>
    </inkml:context>
    <inkml:brush xml:id="br0">
      <inkml:brushProperty name="width" value="0.2" units="cm"/>
      <inkml:brushProperty name="height" value="0.2" units="cm"/>
      <inkml:brushProperty name="color" value="#BB5B18"/>
      <inkml:brushProperty name="inkEffects" value="bronze"/>
      <inkml:brushProperty name="anchorX" value="0"/>
      <inkml:brushProperty name="anchorY" value="0"/>
      <inkml:brushProperty name="scaleFactor" value="0.5"/>
    </inkml:brush>
  </inkml:definitions>
  <inkml:trace contextRef="#ctx0" brushRef="#br0">265 50 3665,'0'0'0,"-1"-9"1680,0-3-970,2 1-256,8-7 3385,-7 20-3791,0 0-2,3 2 88,-1 1 84,1 2 66,0 1 48,8 13 6,-2 2-42,-1 4-88,-4 1 4,-4 1-103,-3 0 6,-2 0-8,-2 0-50,0 0 14,-1-1-26,0 1-22,0 0 23,2 1-27,0 1 45,1 0-4,1 2 50,0 0 6,0 1 29,0 0-14,0-2-22,-1-3-12,0-2-26,1-1-4,1-2-11,1 0 1,1-1-10,1 0-35,1-2 28,1 1-58,1-1 26,-2 2 19,0 1-44,-1 2 42,-1 1-32,-1 1 1,-1 0 27,-1-1-18,-1 0-3,1-1 20,1-1-16,1 0 5,1-1 36,-1 0-57,1 2 47,0 3-24,0 1-13,-1 2 14,0 1-24,-1-2 7,-1-3 25,0-2-17,0-3-3,2-3 1,-1-2-1,1-2 0,0-2 9,0-1-11,-1-2-6,0-1 10,-1-4 6,-1-1 18,1-3-5,-1 0-16,1-2-13,1 0-25,0-1 42,-1 1 5,0 3-20,0 2 9,-3 11-3,1 2 0,1 0 0,1-3 9,0-4-11,1-3 3,0-4-1,-1-2 0,1-2 28,-1 0-36,0 0 12,-1 1-4,-1 4 0,-8 12 0,2 4 19,1 1-25,2-1 9,4-2-3,1-3-9,2-1 21,1-1-16,0-2 14,0-1-12,0-1-6,-1-3 10,0-3-22,-1-1 44,-1-2-4,1 0-16,-1-1 26,1-1-37,-1 0 386,1 1-380,1 0 13,-1 0-15,1 0-14,0-1 3,0 0 8,0 0-4,0 0 12,0-2-4,0-2 2,1-1 10,1-2-13,8-12 23,1-2-16,2 1-4,0 2-8,-1 3-27,0 2 45,0 2-44,-1 0 33,2-1-19,0-1-23,3-3 7,0-3-60,3-3-21,0 1 11,0-2-7,0 3 57,0 1 21,-2 1-21,0 3 39,-2 4-39,-3 3 21,-2 1 22,-2 2-16,-2-1 34,0 1-9,0-1 4,0 0 19,1-1-25,1-1 18,0-1-14,0 0 3,1-1-1,-1-1-28,-1 1 27,0 0-38,0 2 48,0 1-14,-1 1-4,0 2 30,-2 1-28,-2 2 1,0-1 18,-2 2-16,0-1 5,0 0 8,0 0-30,0 0 28,-1 0-29,2 0 28,2-2 10,14-13-31,3-2 20,3-1-6,-1 2-18,-1 2 25,-3 4-9,-4 1-6,-2 2 30,-3 2-37,-3 1 31,-2 2-1,-2 1-18,-2 1 16,0 0-14,0 0-6,3-1 1,13-10 8,4-3-2,4-1 1,-3-1 0,-1 3 0,-3 2 0,-1 2-19,-4 2 25,-3 2 0,-3 1-8,-4 2 3,-2 0 8,-1 1-11,-1 1 3,-1 0 18,0 0-34,1 0 2,0-1 17,2-2-7,0-2 3,3-12 0,3-1 0,0 1-19,1 2 34,-1 2-20,-2 4 6,-1 3 8,-1 2-2,-1 3-18,-1 1 15,-1 0-5,0 0 1,0 1 0,1-1 9,-1 1-11,1-1 3,-1 0-1,1-1 0,0 0 0,0-2 9,-1-2-11,-1-1 3,-2-11-1,1 0 0,2-1 0,3 1 0,3 2-9,-1 1 11,3 0 16,0 0-14,-1 0 5,3-1-20,-1 0 6,1 1-3,2 1 9,0 0-2,1-2 1,2-1 0,1-5 0,1-2 0,3-1 9,1-2-21,0-1 7,2 0 6,0-1-2,0 1 1,-1 2 19,-2 1-25,-2 2 0,-1 3 18,-1 2-16,-1 3 14,1 3-3,0 0-18,0 0 6,0 1 6,-1-2-11,-1 0 3,0 1-10,1 1 21,1 0 12,1 1-12,0 3 14,-1 1-22,-1 1 7,-2 2-12,-2 2 11,-2 1-3,-3 1 1,-2 0-19,-1 0 25,-1 1-9,2-1-6,2 0 11,14 1-12,2-1 12,2 0-3,1-1 10,-2 1-2,-2 0-18,0 1 25,-1 1-28,-1 1 18,0 1-5,1 0-18,0 2 34,1 0-20,1 0 15,1 1-12,2 2 12,-1-1 6,2 1-10,-2 1 12,-2 2-22,-2 3-2,-2 3 8,0 5-12,-2 4 12,-1 4 6,-1 3-1,-2 1 10,-2 1-21,0 2-2,-2 1-1,-2-1 8,-2-2 7,-1-1-10,1-1 22,-1-1-26,1-2 9,-1-2 6,2-2-21,0-1 16,2-3-5,0 0-8,0 0 21,-1-2-16,-1 0 14,-1 2 6,-2-1-20,-2 1 7,-1 1-22,-2 1 6,-1 0 16,-1 2-15,0 1 24,2-1 2,0 2-18,2-2 7,-1-1 6,-2 0-30,-3-1 28,-5 1-19,-5 0 5,-2 1 18,-3 0 3,-4 0-8,-1-1 22,0-3-35,0-2 11,5-1-4,1-4 0,4-2 0,1-3 28,2-1-27,1-2 47,-3-1-13,2 1-4,-4-1 39,0-1-20,2-2 7,1 0-29,1-1-1,-1-1-11,0-1 10,-1-1-3,-1-4-27,0-1 8,1-2 5,0-2 7,1-2 8,0-3-29,2-1 9,-1-3-13,1-2 11,1-3 6,1-1-10,1-2 12,1-1-12,0-1-6,-1-2 10,-1 1-3,1 0 10,-2 2 7,-1 2-20,-1 1 16,-1 2-14,0 2-6,0 0-8,-1 1 20,0 1-7,-2 1 12,0 1-11,-3 0 3,-2 3-10,-1 0 11,-3 0-3,-2 0-18,-1 0 43,-1-1-50,0 1 43,0 0 6,1 0-30,2 0 20,-1 1-25,1 1 16,-2 0-24,-1 2 16,1-2 4,1 0-1,1-1 20,2 1 3,2 0-8,3-1-25,3-1 16,2-1-25,3-3 7,2-4 25,1-4-27,0-4 19,0-4 14,-2-3-33,-1-1 20,-2 0-6,0 2-27,-1 4 36,-2 5-12,0 5 13,-2 4 7,0 3-10,0 2-6,1 1 10,1 1 6,-2 0-38,1 0 30,-1-2-39,0-2 39,-2-3 16,0 0-13,0 0 81,-2 1-23,-1 4 2,1 4 21,1 5-91,1 3 27,2 5-30,1 3 4,2 3-30,2 1 36,3 1-152,6-1-59,8-1-233,8-3-234,9-2-1494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5:12.711"/>
    </inkml:context>
    <inkml:brush xml:id="br0">
      <inkml:brushProperty name="width" value="0.2" units="cm"/>
      <inkml:brushProperty name="height" value="0.2" units="cm"/>
      <inkml:brushProperty name="color" value="#BB5B18"/>
      <inkml:brushProperty name="inkEffects" value="bronze"/>
      <inkml:brushProperty name="anchorX" value="1065.01904"/>
      <inkml:brushProperty name="anchorY" value="657.31024"/>
      <inkml:brushProperty name="scaleFactor" value="0.5"/>
    </inkml:brush>
  </inkml:definitions>
  <inkml:trace contextRef="#ctx0" brushRef="#br0">599 1 2985,'0'0'0,"-9"22"1512,-2 7-607,2-4-59,5-4-553,1-7-30,7-2 2118,-3-7-1655,4 13-193,0 3-101,-2 2-210,-3 0-42,-3-2-82,-2 1-57,-3-1 18,-1 2-41,-2 1 1,1 3-2,-2 1 55,-1 2 3,0 4 77,-6 5 56,-3 9-20,-1 9 51,-3 8-87,0 6-20,-1 4-63,1 0-25,1-1-8,0-4 7,3-4-23,0-3 16,0-3-24,1 1-3,1 3 29,0 5-38,2 5 30,2 6 10,3 3-12,2 0 52,2-4 42,0-8-1,1-7 62,-1-8-24,1-5-37,1-6-6,2-1-38,1-2-21,1 0-25,0 0-15,-2 0-17,0 1 31,0 1-30,0-1 10,2-2 25,0-4-45,2-6 33,0-5-11,1-6 3,1-5 0,0-5 9,0-4-39,0-4-45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7:31.889"/>
    </inkml:context>
    <inkml:brush xml:id="br0">
      <inkml:brushProperty name="width" value="0.2" units="cm"/>
      <inkml:brushProperty name="height" value="0.2" units="cm"/>
      <inkml:brushProperty name="color" value="#DA0C07"/>
      <inkml:brushProperty name="inkEffects" value="lava"/>
      <inkml:brushProperty name="anchorX" value="-2234.14014"/>
      <inkml:brushProperty name="anchorY" value="-1919.85059"/>
      <inkml:brushProperty name="scaleFactor" value="0.5"/>
    </inkml:brush>
  </inkml:definitions>
  <inkml:trace contextRef="#ctx0" brushRef="#br0">6 0 1672,'-1'2'560,"-3"2"-924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4:43.977"/>
    </inkml:context>
    <inkml:brush xml:id="br0">
      <inkml:brushProperty name="width" value="0.035" units="cm"/>
      <inkml:brushProperty name="height" value="0.035" units="cm"/>
    </inkml:brush>
  </inkml:definitions>
  <inkml:trace contextRef="#ctx0" brushRef="#br0">1 0 456,'2'46'103,"14"72"1,-12-89-102,-1 0 0,-1 0 1,-4 56-1,2-74 0,0 0-1,1 0 0,1 0 1,0 0-1,4 12 1,0 6-10,-5-28 16,5 97 57,-2-53-51,7 30 666,-10 27 346,3-61 736,-12-25-689,-10 21-989,17-31-32,0 0-1,1 0 1,0 1-1,0-1 1,0 0-1,1 0 1,0 0-1,1 7 1,1 3 70,-1-4-97,-1 1 14,1 0 1,1 0 0,0 0 0,0-1 0,10 23 0,-1-2 1,-11-32 16,-10 6 1625,9-5-1564,-1-1-43,1 1 1,0-1 0,-1 1 0,1-1 0,-1 0 0,0 1 0,1-1 0,-1 1 0,0-1 0,0 0-1,0 0 1,0 1 0,0-1 0,0 0 0,0 0 0,0 0 0,0 0 0,-1 0 0,1 0 0,0-1-1,0 1 1,-1 0 0,-1 0 0,-9 3-803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5:10.726"/>
    </inkml:context>
    <inkml:brush xml:id="br0">
      <inkml:brushProperty name="width" value="0.2" units="cm"/>
      <inkml:brushProperty name="height" value="0.2" units="cm"/>
      <inkml:brushProperty name="color" value="#BB5B18"/>
      <inkml:brushProperty name="inkEffects" value="bronze"/>
      <inkml:brushProperty name="anchorX" value="0"/>
      <inkml:brushProperty name="anchorY" value="0"/>
      <inkml:brushProperty name="scaleFactor" value="0.5"/>
    </inkml:brush>
  </inkml:definitions>
  <inkml:trace contextRef="#ctx0" brushRef="#br0">265 50 3665,'0'0'0,"-1"-9"1680,0-3-970,2 1-256,8-7 3385,-7 20-3791,0 0-2,3 2 88,-1 1 84,1 2 66,0 1 48,8 13 6,-2 2-42,-1 4-88,-4 1 4,-4 1-103,-3 0 6,-2 0-8,-2 0-50,0 0 14,-1-1-26,0 1-22,0 0 23,2 1-27,0 1 45,1 0-4,1 2 50,0 0 6,0 1 29,0 0-14,0-2-22,-1-3-12,0-2-26,1-1-4,1-2-11,1 0 1,1-1-10,1 0-35,1-2 28,1 1-58,1-1 26,-2 2 19,0 1-44,-1 2 42,-1 1-32,-1 1 1,-1 0 27,-1-1-18,-1 0-3,1-1 20,1-1-16,1 0 5,1-1 36,-1 0-57,1 2 47,0 3-24,0 1-13,-1 2 14,0 1-24,-1-2 7,-1-3 25,0-2-17,0-3-3,2-3 1,-1-2-1,1-2 0,0-2 9,0-1-11,-1-2-6,0-1 10,-1-4 6,-1-1 18,1-3-5,-1 0-16,1-2-13,1 0-25,0-1 42,-1 1 5,0 3-20,0 2 9,-3 11-3,1 2 0,1 0 0,1-3 9,0-4-11,1-3 3,0-4-1,-1-2 0,1-2 28,-1 0-36,0 0 12,-1 1-4,-1 4 0,-8 12 0,2 4 19,1 1-25,2-1 9,4-2-3,1-3-9,2-1 21,1-1-16,0-2 14,0-1-12,0-1-6,-1-3 10,0-3-22,-1-1 44,-1-2-4,1 0-16,-1-1 26,1-1-37,-1 0 386,1 1-380,1 0 13,-1 0-15,1 0-14,0-1 3,0 0 8,0 0-4,0 0 12,0-2-4,0-2 2,1-1 10,1-2-13,8-12 23,1-2-16,2 1-4,0 2-8,-1 3-27,0 2 45,0 2-44,-1 0 33,2-1-19,0-1-23,3-3 7,0-3-60,3-3-21,0 1 11,0-2-7,0 3 57,0 1 21,-2 1-21,0 3 39,-2 4-39,-3 3 21,-2 1 22,-2 2-16,-2-1 34,0 1-9,0-1 4,0 0 19,1-1-25,1-1 18,0-1-14,0 0 3,1-1-1,-1-1-28,-1 1 27,0 0-38,0 2 48,0 1-14,-1 1-4,0 2 30,-2 1-28,-2 2 1,0-1 18,-2 2-16,0-1 5,0 0 8,0 0-30,0 0 28,-1 0-29,2 0 28,2-2 10,14-13-31,3-2 20,3-1-6,-1 2-18,-1 2 25,-3 4-9,-4 1-6,-2 2 30,-3 2-37,-3 1 31,-2 2-1,-2 1-18,-2 1 16,0 0-14,0 0-6,3-1 1,13-10 8,4-3-2,4-1 1,-3-1 0,-1 3 0,-3 2 0,-1 2-19,-4 2 25,-3 2 0,-3 1-8,-4 2 3,-2 0 8,-1 1-11,-1 1 3,-1 0 18,0 0-34,1 0 2,0-1 17,2-2-7,0-2 3,3-12 0,3-1 0,0 1-19,1 2 34,-1 2-20,-2 4 6,-1 3 8,-1 2-2,-1 3-18,-1 1 15,-1 0-5,0 0 1,0 1 0,1-1 9,-1 1-11,1-1 3,-1 0-1,1-1 0,0 0 0,0-2 9,-1-2-11,-1-1 3,-2-11-1,1 0 0,2-1 0,3 1 0,3 2-9,-1 1 11,3 0 16,0 0-14,-1 0 5,3-1-20,-1 0 6,1 1-3,2 1 9,0 0-2,1-2 1,2-1 0,1-5 0,1-2 0,3-1 9,1-2-21,0-1 7,2 0 6,0-1-2,0 1 1,-1 2 19,-2 1-25,-2 2 0,-1 3 18,-1 2-16,-1 3 14,1 3-3,0 0-18,0 0 6,0 1 6,-1-2-11,-1 0 3,0 1-10,1 1 21,1 0 12,1 1-12,0 3 14,-1 1-22,-1 1 7,-2 2-12,-2 2 11,-2 1-3,-3 1 1,-2 0-19,-1 0 25,-1 1-9,2-1-6,2 0 11,14 1-12,2-1 12,2 0-3,1-1 10,-2 1-2,-2 0-18,0 1 25,-1 1-28,-1 1 18,0 1-5,1 0-18,0 2 34,1 0-20,1 0 15,1 1-12,2 2 12,-1-1 6,2 1-10,-2 1 12,-2 2-22,-2 3-2,-2 3 8,0 5-12,-2 4 12,-1 4 6,-1 3-1,-2 1 10,-2 1-21,0 2-2,-2 1-1,-2-1 8,-2-2 7,-1-1-10,1-1 22,-1-1-26,1-2 9,-1-2 6,2-2-21,0-1 16,2-3-5,0 0-8,0 0 21,-1-2-16,-1 0 14,-1 2 6,-2-1-20,-2 1 7,-1 1-22,-2 1 6,-1 0 16,-1 2-15,0 1 24,2-1 2,0 2-18,2-2 7,-1-1 6,-2 0-30,-3-1 28,-5 1-19,-5 0 5,-2 1 18,-3 0 3,-4 0-8,-1-1 22,0-3-35,0-2 11,5-1-4,1-4 0,4-2 0,1-3 28,2-1-27,1-2 47,-3-1-13,2 1-4,-4-1 39,0-1-20,2-2 7,1 0-29,1-1-1,-1-1-11,0-1 10,-1-1-3,-1-4-27,0-1 8,1-2 5,0-2 7,1-2 8,0-3-29,2-1 9,-1-3-13,1-2 11,1-3 6,1-1-10,1-2 12,1-1-12,0-1-6,-1-2 10,-1 1-3,1 0 10,-2 2 7,-1 2-20,-1 1 16,-1 2-14,0 2-6,0 0-8,-1 1 20,0 1-7,-2 1 12,0 1-11,-3 0 3,-2 3-10,-1 0 11,-3 0-3,-2 0-18,-1 0 43,-1-1-50,0 1 43,0 0 6,1 0-30,2 0 20,-1 1-25,1 1 16,-2 0-24,-1 2 16,1-2 4,1 0-1,1-1 20,2 1 3,2 0-8,3-1-25,3-1 16,2-1-25,3-3 7,2-4 25,1-4-27,0-4 19,0-4 14,-2-3-33,-1-1 20,-2 0-6,0 2-27,-1 4 36,-2 5-12,0 5 13,-2 4 7,0 3-10,0 2-6,1 1 10,1 1 6,-2 0-38,1 0 30,-1-2-39,0-2 39,-2-3 16,0 0-13,0 0 81,-2 1-23,-1 4 2,1 4 21,1 5-91,1 3 27,2 5-30,1 3 4,2 3-30,2 1 36,3 1-152,6-1-59,8-1-233,8-3-234,9-2-1494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5:12.711"/>
    </inkml:context>
    <inkml:brush xml:id="br0">
      <inkml:brushProperty name="width" value="0.2" units="cm"/>
      <inkml:brushProperty name="height" value="0.2" units="cm"/>
      <inkml:brushProperty name="color" value="#BB5B18"/>
      <inkml:brushProperty name="inkEffects" value="bronze"/>
      <inkml:brushProperty name="anchorX" value="1065.01904"/>
      <inkml:brushProperty name="anchorY" value="657.31024"/>
      <inkml:brushProperty name="scaleFactor" value="0.5"/>
    </inkml:brush>
  </inkml:definitions>
  <inkml:trace contextRef="#ctx0" brushRef="#br0">599 1 2985,'0'0'0,"-9"22"1512,-2 7-607,2-4-59,5-4-553,1-7-30,7-2 2118,-3-7-1655,4 13-193,0 3-101,-2 2-210,-3 0-42,-3-2-82,-2 1-57,-3-1 18,-1 2-41,-2 1 1,1 3-2,-2 1 55,-1 2 3,0 4 77,-6 5 56,-3 9-20,-1 9 51,-3 8-87,0 6-20,-1 4-63,1 0-25,1-1-8,0-4 7,3-4-23,0-3 16,0-3-24,1 1-3,1 3 29,0 5-38,2 5 30,2 6 10,3 3-12,2 0 52,2-4 42,0-8-1,1-7 62,-1-8-24,1-5-37,1-6-6,2-1-38,1-2-21,1 0-25,0 0-15,-2 0-17,0 1 31,0 1-30,0-1 10,2-2 25,0-4-45,2-6 33,0-5-11,1-6 3,1-5 0,0-5 9,0-4-39,0-4-45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5:25.047"/>
    </inkml:context>
    <inkml:brush xml:id="br0">
      <inkml:brushProperty name="width" value="0.2" units="cm"/>
      <inkml:brushProperty name="height" value="0.2" units="cm"/>
      <inkml:brushProperty name="color" value="#BB5B18"/>
      <inkml:brushProperty name="inkEffects" value="bronze"/>
      <inkml:brushProperty name="anchorX" value="-393.32227"/>
      <inkml:brushProperty name="anchorY" value="-3141.32422"/>
      <inkml:brushProperty name="scaleFactor" value="0.5"/>
    </inkml:brush>
  </inkml:definitions>
  <inkml:trace contextRef="#ctx0" brushRef="#br0">192 1 4577,'2'1'3434,"-2"3"-3186,6 15-49,0 4-105,-1 2-9,-1 1-73,-1-1 32,-2-2-43,1-1 2,-1-1 7,-2 0-12,1 1 22,0 2-26,0 2 18,0 3-14,-2 2-16,-1 1 24,-1 1 0,-1 1 1,-2-1 20,0-2-34,0-3 11,0-5 15,0-5-6,2-4 78,3-3 193,2-4 5,1 0 735,-1-8-954,-1 0-6,1 1-15,0-1-37,0 1 19,-1 0 1,1 0-20,-1 0 16,0 0-15,-1 0-5,1 0 29,-1 0 66,-3 0 816,5 0-923,1 0 16,-1 0-15,0 0 5,-1 0-80,1 0 40,-1 0 47,1 0-5,0 1-7,0 3 5,0 3-2,1 12 0,-4 2-19,-1-1 43,0-2-51,0-3 45,2-6-24,0-3 17,1-4-14,0-1 5,1-1-2,0-1-28,1 0 26,-1 0 1,0 1-10,0 1 14,1 1 14,-1 1-41,1-1 32,-1-1-10,0 0-36,0 0-17,4-2-350,3-2 320,15-11 31,3-7 13,2-3 26,-2-2-14,-3-1 25,-2 2-25,-2 1-105,-3-1-16,-1 0-153,0-1-20,0-1 42,0-1 25,1-1 152,1 1 45,2 1 36,2 2 21,0 4-1,-1 3-6,-1 4-213,-1 2-4,-1 3-79,0 1-17,0 0 184,1 2-19,0-2-31,0-1-84,2-2-211,1-1-60,2 0-75,2 0-33,2 3-140,0-1 53,-1 2 116,0 2 139,-3 1 362,1 1 43,-1 3 66,1 1 5,2 2 17,1-1-3,5 1-9,4-1 13,4-2-14,5 0-14,3 0 3,2-1 17,0-1-6,-2 0 3,-3 2 0,-5 1 10,-7 4-13,-5 2 4,-6 1-1,-3 4 10,-4 1-13,-3 3 14,-3 3 5,-1-1-20,-1 1 7,0 0-3,0 2 0,1 1 0,-1 3 0,-1 2 0,-2 4 0,-1 4 18,-4 5 164,-2 5 112,-4 5 222,-4 3 29,-3 2-25,-4 1-138,-3-1-192,-4-2-22,-3-3-146,-1-5 20,-5-7-26,1-4-18,0-6 5,1-4 6,3-4-2,2-4 10,0-4 26,-1-3 12,-1-3 45,0-4 36,1-2 59,5-3-3,3-4 6,2-4-16,1-6 42,0-4-32,-1-5-36,1-2 1,2-1-134,1 0 17,2 0-41,2 1 5,0 0-14,1 0 4,0-1 35,-1-1-38,1-2 22,1 0 12,2 0-31,2 0 10,1-1-4,1 0-10,-1 2 22,-2 1-6,-3 3-8,-3 2 4,-2 4-12,-2 2 13,-1 2-4,-1 3 19,-1 1-14,-3 2-4,0 2 11,-2 1-14,1 2-14,-1 1 13,-2 1-15,-1 0 79,-1 1 435,-1 0 1,-1 0 162,-2 0-105,-1 0-377,0 0-23,1 0-134,3 0 13,3-2 12,1-1-27,1-2 19,1-2 4,5 0-1,3-1 10,3 2-39,3-1 20,-1 2-25,-1 0-4,-2 1 0,-1 1-1,1 1 0,2 2 0,4 0-19,1 2-13,3 0-566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6:06.492"/>
    </inkml:context>
    <inkml:brush xml:id="br0">
      <inkml:brushProperty name="width" value="0.2" units="cm"/>
      <inkml:brushProperty name="height" value="0.2" units="cm"/>
      <inkml:brushProperty name="color" value="#00A0D7"/>
    </inkml:brush>
  </inkml:definitions>
  <inkml:trace contextRef="#ctx0" brushRef="#br0">56 238 2192,'-47'-82'921,"38"49"3101,16 45-4007,1 1 0,0-2 0,15 19-1,-17-24-8,-2 0-1,1-1-1,0-1 1,0 1 0,0-1-1,1 0 1,-1 0-1,1 0 1,0-1-1,7 3 1,7 4 11,-12-6 16,0 0 0,0-1 0,0 0 0,1-1 0,-1 0 1,1 0-1,-1-1 0,1 0 0,0 0 0,0-1 0,-1 0 1,1-1-1,0 1 0,-1-2 0,1 0 0,12-3 0,11-2 222,-25 6-239,0 0 0,0 0 0,0-1 1,0 0-1,-1 0 0,1 0 0,-1-1 0,0 0 1,12-8-1,15-14 29,68-38 1,-70 45 29,50-38 0,11-6 864,-91 61-930,0 1 0,0-1 0,0 1 0,0 0-1,0-1 1,0 1 0,0 0 0,0 0 0,0 0 0,1 0 0,-1 0 0,0 0 0,0 0 0,0 0 0,0 0 0,0 0 0,0 0 0,0 1 0,0-1 0,0 1 0,0-1 0,0 0 0,0 1 0,0 0 0,0-1 0,0 1 0,-1 0 0,1-1 0,0 1 0,0 0 0,0 0 0,-1 0 0,2 1-1,-1-1-9,0 1-1,0 0 1,0-1-1,0 1 1,0 0-1,0 0 0,-1 0 1,1 0-1,-1 0 1,1 0-1,-1 0 0,0 0 1,1 0-1,-1 0 1,0 0-1,-1 0 0,1 3 1,-1-3 3,0 1 1,1 0-1,0-1 0,-1 1 1,1 0-1,0 0 1,0-1-1,1 1 0,-1 0 1,0-1-1,1 1 1,0 0-1,0-1 1,-1 1-1,1-1 0,1 1 1,-1-1-1,0 1 1,1-1-1,-1 0 1,1 0-1,0 1 0,-1-1 1,1 0-1,0-1 1,1 1-1,-1 0 0,0-1 1,0 1-1,4 1 1,-1 0-1,0 0 1,1 0-1,-1 0 1,0 1-1,-1 0 0,1 0 1,-1 0-1,1 0 1,-1 1-1,-1 0 1,1 0-1,-1 0 1,4 6-1,4 11 17,17 44 0,-25-55-9,-2-11-8,-1 0 0,0 1 0,1-1-1,-1 0 1,0 1 0,1-1 0,-1 0 0,0 0-1,1 1 1,-1-1 0,0 0 0,1 0 0,-1 1 0,1-1-1,-1 0 1,1 0 0,-1 0 0,0 0 0,1 0 0,-1 0-1,1 0 1,-1 0 0,1 0 0,-1 0 0,1 0-1,-1 0 1,1 0 0,-1 0 0,0 0 0,1 0 0,-1-1-1,1 1 1,-1 0 0,0 0 0,1 0 0,-1-1-1,1 1 1,-1 0 0,0-1 0,1 1 0,-1 0 0,0-1-1,0 1 1,1 0 0,-1-1 0,26-23 13,-15 13-11,31-28 2,16-13 13,-52 47-16,1 1 0,-1 0 0,1 0 0,0 0 0,0 1 0,0 0-1,13-3 1,-18 5-4,-1 1 0,1-1 0,0 1 0,0 0 0,0 0 0,0 0 0,-1 0 0,1 0 0,0 0 0,0 1 0,0-1 0,-1 1 0,1-1 0,0 1 0,0-1 0,-1 1 0,1 0 0,0 0 1,-1 0-1,1 0 0,-1 0 0,0 0 0,1 1 0,-1-1 0,0 0 0,1 1 0,-1-1 0,0 1 0,1 1 0,2 5-5,0 0 1,-1 0-1,0 1 1,4 16 0,3 8-4,-8-29 10,-1 0 0,1 0 0,0 0 0,1 0 0,-1-1 1,1 1-1,0-1 0,-1 1 0,1-1 0,1 0 0,-1 0 0,0-1 0,1 1 0,0-1 0,-1 1 0,1-1 0,0 0 0,0 0 1,0-1-1,0 1 0,8 0 0,-4-1 4,0 0 0,1-1 0,-1 0 0,0-1 0,0 0 0,0 0 0,0-1 0,0 0-1,0 0 1,15-7 0,12-8 4,-1-2 0,33-23-1,-28 17 2,42-20 1,-60 35-53,0 1 0,1 1 0,0 1-1,0 1 1,1 1 0,0 1 0,0 1 0,0 1 0,35 1 0,-50 2-3,0 0-1,-1 0 1,1 1 0,12 4 0,-18-6 36,1 1 0,-1 0-1,0 0 1,0 0 0,0 0 0,0 0 0,0 1 0,0-1 0,0 1 0,0-1 0,-1 1 0,1-1 0,0 1 0,-1 0 0,1 0-1,-1 0 1,0 0 0,2 3 0,-3-5 8,0 1 0,0 0-1,0-1 1,-1 1 0,1 0-1,0-1 1,0 1 0,0 0-1,0-1 1,-1 1-1,1 0 1,0-1 0,-1 1-1,1-1 1,0 1 0,-1 0-1,1-1 1,-1 1 0,1-1-1,-1 1 1,1-1 0,-1 1-1,-3 4 25,12-3 148,49-5-378,0-2 1,97-21 0,-147 25 116,4-2-112,-1 1 0,1 0 0,14 0 0,-22 2 176,-1 0 0,1 0-1,-1 1 1,0-1 0,1 0-1,-1 1 1,1 0 0,-1-1-1,0 1 1,0 0 0,1 0 0,-1 0-1,0 1 1,0-1 0,0 0-1,0 1 1,0-1 0,-1 1-1,1 0 1,2 2 0,0 4 5,0 0-1,0 0 1,-1 1 0,1-1-1,2 18 1,-4-19 74,0 1-1,0-1 0,0 0 1,1 0-1,0 0 1,0 0-1,1 0 1,7 10-1,-10-16-7,0 0 0,0 0 1,0 0-1,1 0 0,-1 0 0,0-1 0,1 1 0,-1 0 0,0-1 1,1 1-1,-1-1 0,1 1 0,-1-1 0,1 0 0,-1 1 0,1-1 0,-1 0 1,1 0-1,-1 0 0,1 0 0,-1-1 0,1 1 0,-1 0 0,0-1 1,3 0-1,3-1 58,-1-1 0,1-1 0,-1 1-1,7-5 1,-6 3-73,43-23 62,93-38 1,-80 38-72,-46 23 119,0-1 0,1 2 0,-1 0 1,1 1-1,-1 1 0,33 0 0,-30 2-110,-11-1-174,-1 2 1,1-1 0,0 1 0,-1 0 0,1 1 0,14 5 0,-8-2-1301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4:43.977"/>
    </inkml:context>
    <inkml:brush xml:id="br0">
      <inkml:brushProperty name="width" value="0.035" units="cm"/>
      <inkml:brushProperty name="height" value="0.035" units="cm"/>
    </inkml:brush>
  </inkml:definitions>
  <inkml:trace contextRef="#ctx0" brushRef="#br0">1 0 456,'2'46'103,"14"72"1,-12-89-102,-1 0 0,-1 0 1,-4 56-1,2-74 0,0 0-1,1 0 0,1 0 1,0 0-1,4 12 1,0 6-10,-5-28 16,5 97 57,-2-53-51,7 30 666,-10 27 346,3-61 736,-12-25-689,-10 21-989,17-31-32,0 0-1,1 0 1,0 1-1,0-1 1,0 0-1,1 0 1,0 0-1,1 7 1,1 3 70,-1-4-97,-1 1 14,1 0 1,1 0 0,0 0 0,0-1 0,10 23 0,-1-2 1,-11-32 16,-10 6 1625,9-5-1564,-1-1-43,1 1 1,0-1 0,-1 1 0,1-1 0,-1 0 0,0 1 0,1-1 0,-1 1 0,0-1 0,0 0-1,0 0 1,0 1 0,0-1 0,0 0 0,0 0 0,0 0 0,0 0 0,-1 0 0,1 0 0,0-1-1,0 1 1,-1 0 0,-1 0 0,-9 3-803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5:10.726"/>
    </inkml:context>
    <inkml:brush xml:id="br0">
      <inkml:brushProperty name="width" value="0.2" units="cm"/>
      <inkml:brushProperty name="height" value="0.2" units="cm"/>
      <inkml:brushProperty name="color" value="#BB5B18"/>
      <inkml:brushProperty name="inkEffects" value="bronze"/>
      <inkml:brushProperty name="anchorX" value="0"/>
      <inkml:brushProperty name="anchorY" value="0"/>
      <inkml:brushProperty name="scaleFactor" value="0.5"/>
    </inkml:brush>
  </inkml:definitions>
  <inkml:trace contextRef="#ctx0" brushRef="#br0">265 50 3665,'0'0'0,"-1"-9"1680,0-3-970,2 1-256,8-7 3385,-7 20-3791,0 0-2,3 2 88,-1 1 84,1 2 66,0 1 48,8 13 6,-2 2-42,-1 4-88,-4 1 4,-4 1-103,-3 0 6,-2 0-8,-2 0-50,0 0 14,-1-1-26,0 1-22,0 0 23,2 1-27,0 1 45,1 0-4,1 2 50,0 0 6,0 1 29,0 0-14,0-2-22,-1-3-12,0-2-26,1-1-4,1-2-11,1 0 1,1-1-10,1 0-35,1-2 28,1 1-58,1-1 26,-2 2 19,0 1-44,-1 2 42,-1 1-32,-1 1 1,-1 0 27,-1-1-18,-1 0-3,1-1 20,1-1-16,1 0 5,1-1 36,-1 0-57,1 2 47,0 3-24,0 1-13,-1 2 14,0 1-24,-1-2 7,-1-3 25,0-2-17,0-3-3,2-3 1,-1-2-1,1-2 0,0-2 9,0-1-11,-1-2-6,0-1 10,-1-4 6,-1-1 18,1-3-5,-1 0-16,1-2-13,1 0-25,0-1 42,-1 1 5,0 3-20,0 2 9,-3 11-3,1 2 0,1 0 0,1-3 9,0-4-11,1-3 3,0-4-1,-1-2 0,1-2 28,-1 0-36,0 0 12,-1 1-4,-1 4 0,-8 12 0,2 4 19,1 1-25,2-1 9,4-2-3,1-3-9,2-1 21,1-1-16,0-2 14,0-1-12,0-1-6,-1-3 10,0-3-22,-1-1 44,-1-2-4,1 0-16,-1-1 26,1-1-37,-1 0 386,1 1-380,1 0 13,-1 0-15,1 0-14,0-1 3,0 0 8,0 0-4,0 0 12,0-2-4,0-2 2,1-1 10,1-2-13,8-12 23,1-2-16,2 1-4,0 2-8,-1 3-27,0 2 45,0 2-44,-1 0 33,2-1-19,0-1-23,3-3 7,0-3-60,3-3-21,0 1 11,0-2-7,0 3 57,0 1 21,-2 1-21,0 3 39,-2 4-39,-3 3 21,-2 1 22,-2 2-16,-2-1 34,0 1-9,0-1 4,0 0 19,1-1-25,1-1 18,0-1-14,0 0 3,1-1-1,-1-1-28,-1 1 27,0 0-38,0 2 48,0 1-14,-1 1-4,0 2 30,-2 1-28,-2 2 1,0-1 18,-2 2-16,0-1 5,0 0 8,0 0-30,0 0 28,-1 0-29,2 0 28,2-2 10,14-13-31,3-2 20,3-1-6,-1 2-18,-1 2 25,-3 4-9,-4 1-6,-2 2 30,-3 2-37,-3 1 31,-2 2-1,-2 1-18,-2 1 16,0 0-14,0 0-6,3-1 1,13-10 8,4-3-2,4-1 1,-3-1 0,-1 3 0,-3 2 0,-1 2-19,-4 2 25,-3 2 0,-3 1-8,-4 2 3,-2 0 8,-1 1-11,-1 1 3,-1 0 18,0 0-34,1 0 2,0-1 17,2-2-7,0-2 3,3-12 0,3-1 0,0 1-19,1 2 34,-1 2-20,-2 4 6,-1 3 8,-1 2-2,-1 3-18,-1 1 15,-1 0-5,0 0 1,0 1 0,1-1 9,-1 1-11,1-1 3,-1 0-1,1-1 0,0 0 0,0-2 9,-1-2-11,-1-1 3,-2-11-1,1 0 0,2-1 0,3 1 0,3 2-9,-1 1 11,3 0 16,0 0-14,-1 0 5,3-1-20,-1 0 6,1 1-3,2 1 9,0 0-2,1-2 1,2-1 0,1-5 0,1-2 0,3-1 9,1-2-21,0-1 7,2 0 6,0-1-2,0 1 1,-1 2 19,-2 1-25,-2 2 0,-1 3 18,-1 2-16,-1 3 14,1 3-3,0 0-18,0 0 6,0 1 6,-1-2-11,-1 0 3,0 1-10,1 1 21,1 0 12,1 1-12,0 3 14,-1 1-22,-1 1 7,-2 2-12,-2 2 11,-2 1-3,-3 1 1,-2 0-19,-1 0 25,-1 1-9,2-1-6,2 0 11,14 1-12,2-1 12,2 0-3,1-1 10,-2 1-2,-2 0-18,0 1 25,-1 1-28,-1 1 18,0 1-5,1 0-18,0 2 34,1 0-20,1 0 15,1 1-12,2 2 12,-1-1 6,2 1-10,-2 1 12,-2 2-22,-2 3-2,-2 3 8,0 5-12,-2 4 12,-1 4 6,-1 3-1,-2 1 10,-2 1-21,0 2-2,-2 1-1,-2-1 8,-2-2 7,-1-1-10,1-1 22,-1-1-26,1-2 9,-1-2 6,2-2-21,0-1 16,2-3-5,0 0-8,0 0 21,-1-2-16,-1 0 14,-1 2 6,-2-1-20,-2 1 7,-1 1-22,-2 1 6,-1 0 16,-1 2-15,0 1 24,2-1 2,0 2-18,2-2 7,-1-1 6,-2 0-30,-3-1 28,-5 1-19,-5 0 5,-2 1 18,-3 0 3,-4 0-8,-1-1 22,0-3-35,0-2 11,5-1-4,1-4 0,4-2 0,1-3 28,2-1-27,1-2 47,-3-1-13,2 1-4,-4-1 39,0-1-20,2-2 7,1 0-29,1-1-1,-1-1-11,0-1 10,-1-1-3,-1-4-27,0-1 8,1-2 5,0-2 7,1-2 8,0-3-29,2-1 9,-1-3-13,1-2 11,1-3 6,1-1-10,1-2 12,1-1-12,0-1-6,-1-2 10,-1 1-3,1 0 10,-2 2 7,-1 2-20,-1 1 16,-1 2-14,0 2-6,0 0-8,-1 1 20,0 1-7,-2 1 12,0 1-11,-3 0 3,-2 3-10,-1 0 11,-3 0-3,-2 0-18,-1 0 43,-1-1-50,0 1 43,0 0 6,1 0-30,2 0 20,-1 1-25,1 1 16,-2 0-24,-1 2 16,1-2 4,1 0-1,1-1 20,2 1 3,2 0-8,3-1-25,3-1 16,2-1-25,3-3 7,2-4 25,1-4-27,0-4 19,0-4 14,-2-3-33,-1-1 20,-2 0-6,0 2-27,-1 4 36,-2 5-12,0 5 13,-2 4 7,0 3-10,0 2-6,1 1 10,1 1 6,-2 0-38,1 0 30,-1-2-39,0-2 39,-2-3 16,0 0-13,0 0 81,-2 1-23,-1 4 2,1 4 21,1 5-91,1 3 27,2 5-30,1 3 4,2 3-30,2 1 36,3 1-152,6-1-59,8-1-233,8-3-234,9-2-1494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2T22:41:06.151"/>
    </inkml:context>
    <inkml:brush xml:id="br0">
      <inkml:brushProperty name="width" value="0.035" units="cm"/>
      <inkml:brushProperty name="height" value="0.035" units="cm"/>
    </inkml:brush>
  </inkml:definitions>
  <inkml:trace contextRef="#ctx0" brushRef="#br0">566 1 11322,'-134'189'4201,"14"-51"-2800,33-6-1497,36-14 208,4 4-88,7-13-40,-3-9 16,13-35-72,17-29-128,18-36-649,31-14-279,43-47-1296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5:12.711"/>
    </inkml:context>
    <inkml:brush xml:id="br0">
      <inkml:brushProperty name="width" value="0.2" units="cm"/>
      <inkml:brushProperty name="height" value="0.2" units="cm"/>
      <inkml:brushProperty name="color" value="#BB5B18"/>
      <inkml:brushProperty name="inkEffects" value="bronze"/>
      <inkml:brushProperty name="anchorX" value="1065.01904"/>
      <inkml:brushProperty name="anchorY" value="657.31024"/>
      <inkml:brushProperty name="scaleFactor" value="0.5"/>
    </inkml:brush>
  </inkml:definitions>
  <inkml:trace contextRef="#ctx0" brushRef="#br0">599 1 2985,'0'0'0,"-9"22"1512,-2 7-607,2-4-59,5-4-553,1-7-30,7-2 2118,-3-7-1655,4 13-193,0 3-101,-2 2-210,-3 0-42,-3-2-82,-2 1-57,-3-1 18,-1 2-41,-2 1 1,1 3-2,-2 1 55,-1 2 3,0 4 77,-6 5 56,-3 9-20,-1 9 51,-3 8-87,0 6-20,-1 4-63,1 0-25,1-1-8,0-4 7,3-4-23,0-3 16,0-3-24,1 1-3,1 3 29,0 5-38,2 5 30,2 6 10,3 3-12,2 0 52,2-4 42,0-8-1,1-7 62,-1-8-24,1-5-37,1-6-6,2-1-38,1-2-21,1 0-25,0 0-15,-2 0-17,0 1 31,0 1-30,0-1 10,2-2 25,0-4-45,2-6 33,0-5-11,1-6 3,1-5 0,0-5 9,0-4-39,0-4-45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5:25.047"/>
    </inkml:context>
    <inkml:brush xml:id="br0">
      <inkml:brushProperty name="width" value="0.2" units="cm"/>
      <inkml:brushProperty name="height" value="0.2" units="cm"/>
      <inkml:brushProperty name="color" value="#BB5B18"/>
      <inkml:brushProperty name="inkEffects" value="bronze"/>
      <inkml:brushProperty name="anchorX" value="-393.32227"/>
      <inkml:brushProperty name="anchorY" value="-3141.32422"/>
      <inkml:brushProperty name="scaleFactor" value="0.5"/>
    </inkml:brush>
  </inkml:definitions>
  <inkml:trace contextRef="#ctx0" brushRef="#br0">192 1 4577,'2'1'3434,"-2"3"-3186,6 15-49,0 4-105,-1 2-9,-1 1-73,-1-1 32,-2-2-43,1-1 2,-1-1 7,-2 0-12,1 1 22,0 2-26,0 2 18,0 3-14,-2 2-16,-1 1 24,-1 1 0,-1 1 1,-2-1 20,0-2-34,0-3 11,0-5 15,0-5-6,2-4 78,3-3 193,2-4 5,1 0 735,-1-8-954,-1 0-6,1 1-15,0-1-37,0 1 19,-1 0 1,1 0-20,-1 0 16,0 0-15,-1 0-5,1 0 29,-1 0 66,-3 0 816,5 0-923,1 0 16,-1 0-15,0 0 5,-1 0-80,1 0 40,-1 0 47,1 0-5,0 1-7,0 3 5,0 3-2,1 12 0,-4 2-19,-1-1 43,0-2-51,0-3 45,2-6-24,0-3 17,1-4-14,0-1 5,1-1-2,0-1-28,1 0 26,-1 0 1,0 1-10,0 1 14,1 1 14,-1 1-41,1-1 32,-1-1-10,0 0-36,0 0-17,4-2-350,3-2 320,15-11 31,3-7 13,2-3 26,-2-2-14,-3-1 25,-2 2-25,-2 1-105,-3-1-16,-1 0-153,0-1-20,0-1 42,0-1 25,1-1 152,1 1 45,2 1 36,2 2 21,0 4-1,-1 3-6,-1 4-213,-1 2-4,-1 3-79,0 1-17,0 0 184,1 2-19,0-2-31,0-1-84,2-2-211,1-1-60,2 0-75,2 0-33,2 3-140,0-1 53,-1 2 116,0 2 139,-3 1 362,1 1 43,-1 3 66,1 1 5,2 2 17,1-1-3,5 1-9,4-1 13,4-2-14,5 0-14,3 0 3,2-1 17,0-1-6,-2 0 3,-3 2 0,-5 1 10,-7 4-13,-5 2 4,-6 1-1,-3 4 10,-4 1-13,-3 3 14,-3 3 5,-1-1-20,-1 1 7,0 0-3,0 2 0,1 1 0,-1 3 0,-1 2 0,-2 4 0,-1 4 18,-4 5 164,-2 5 112,-4 5 222,-4 3 29,-3 2-25,-4 1-138,-3-1-192,-4-2-22,-3-3-146,-1-5 20,-5-7-26,1-4-18,0-6 5,1-4 6,3-4-2,2-4 10,0-4 26,-1-3 12,-1-3 45,0-4 36,1-2 59,5-3-3,3-4 6,2-4-16,1-6 42,0-4-32,-1-5-36,1-2 1,2-1-134,1 0 17,2 0-41,2 1 5,0 0-14,1 0 4,0-1 35,-1-1-38,1-2 22,1 0 12,2 0-31,2 0 10,1-1-4,1 0-10,-1 2 22,-2 1-6,-3 3-8,-3 2 4,-2 4-12,-2 2 13,-1 2-4,-1 3 19,-1 1-14,-3 2-4,0 2 11,-2 1-14,1 2-14,-1 1 13,-2 1-15,-1 0 79,-1 1 435,-1 0 1,-1 0 162,-2 0-105,-1 0-377,0 0-23,1 0-134,3 0 13,3-2 12,1-1-27,1-2 19,1-2 4,5 0-1,3-1 10,3 2-39,3-1 20,-1 2-25,-1 0-4,-2 1 0,-1 1-1,1 1 0,2 2 0,4 0-19,1 2-13,3 0-566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6:06.492"/>
    </inkml:context>
    <inkml:brush xml:id="br0">
      <inkml:brushProperty name="width" value="0.2" units="cm"/>
      <inkml:brushProperty name="height" value="0.2" units="cm"/>
      <inkml:brushProperty name="color" value="#00A0D7"/>
    </inkml:brush>
  </inkml:definitions>
  <inkml:trace contextRef="#ctx0" brushRef="#br0">56 238 2192,'-47'-82'921,"38"49"3101,16 45-4007,1 1 0,0-2 0,15 19-1,-17-24-8,-2 0-1,1-1-1,0-1 1,0 1 0,0-1-1,1 0 1,-1 0-1,1 0 1,0-1-1,7 3 1,7 4 11,-12-6 16,0 0 0,0-1 0,0 0 0,1-1 0,-1 0 1,1 0-1,-1-1 0,1 0 0,0 0 0,0-1 0,-1 0 1,1-1-1,0 1 0,-1-2 0,1 0 0,12-3 0,11-2 222,-25 6-239,0 0 0,0 0 0,0-1 1,0 0-1,-1 0 0,1 0 0,-1-1 0,0 0 1,12-8-1,15-14 29,68-38 1,-70 45 29,50-38 0,11-6 864,-91 61-930,0 1 0,0-1 0,0 1 0,0 0-1,0-1 1,0 1 0,0 0 0,0 0 0,0 0 0,1 0 0,-1 0 0,0 0 0,0 0 0,0 0 0,0 0 0,0 0 0,0 0 0,0 1 0,0-1 0,0 1 0,0-1 0,0 0 0,0 1 0,0 0 0,0-1 0,0 1 0,-1 0 0,1-1 0,0 1 0,0 0 0,0 0 0,-1 0 0,2 1-1,-1-1-9,0 1-1,0 0 1,0-1-1,0 1 1,0 0-1,0 0 0,-1 0 1,1 0-1,-1 0 1,1 0-1,-1 0 0,0 0 1,1 0-1,-1 0 1,0 0-1,-1 0 0,1 3 1,-1-3 3,0 1 1,1 0-1,0-1 0,-1 1 1,1 0-1,0 0 1,0-1-1,1 1 0,-1 0 1,0-1-1,1 1 1,0 0-1,0-1 1,-1 1-1,1-1 0,1 1 1,-1-1-1,0 1 1,1-1-1,-1 0 1,1 0-1,0 1 0,-1-1 1,1 0-1,0-1 1,1 1-1,-1 0 0,0-1 1,0 1-1,4 1 1,-1 0-1,0 0 1,1 0-1,-1 0 1,0 1-1,-1 0 0,1 0 1,-1 0-1,1 0 1,-1 1-1,-1 0 1,1 0-1,-1 0 1,4 6-1,4 11 17,17 44 0,-25-55-9,-2-11-8,-1 0 0,0 1 0,1-1-1,-1 0 1,0 1 0,1-1 0,-1 0 0,0 0-1,1 1 1,-1-1 0,0 0 0,1 0 0,-1 1 0,1-1-1,-1 0 1,1 0 0,-1 0 0,0 0 0,1 0 0,-1 0-1,1 0 1,-1 0 0,1 0 0,-1 0 0,1 0-1,-1 0 1,1 0 0,-1 0 0,0 0 0,1 0 0,-1-1-1,1 1 1,-1 0 0,0 0 0,1 0 0,-1-1-1,1 1 1,-1 0 0,0-1 0,1 1 0,-1 0 0,0-1-1,0 1 1,1 0 0,-1-1 0,26-23 13,-15 13-11,31-28 2,16-13 13,-52 47-16,1 1 0,-1 0 0,1 0 0,0 0 0,0 1 0,0 0-1,13-3 1,-18 5-4,-1 1 0,1-1 0,0 1 0,0 0 0,0 0 0,0 0 0,-1 0 0,1 0 0,0 0 0,0 1 0,0-1 0,-1 1 0,1-1 0,0 1 0,0-1 0,-1 1 0,1 0 0,0 0 1,-1 0-1,1 0 0,-1 0 0,0 0 0,1 1 0,-1-1 0,0 0 0,1 1 0,-1-1 0,0 1 0,1 1 0,2 5-5,0 0 1,-1 0-1,0 1 1,4 16 0,3 8-4,-8-29 10,-1 0 0,1 0 0,0 0 0,1 0 0,-1-1 1,1 1-1,0-1 0,-1 1 0,1-1 0,1 0 0,-1 0 0,0-1 0,1 1 0,0-1 0,-1 1 0,1-1 0,0 0 0,0 0 1,0-1-1,0 1 0,8 0 0,-4-1 4,0 0 0,1-1 0,-1 0 0,0-1 0,0 0 0,0 0 0,0-1 0,0 0-1,0 0 1,15-7 0,12-8 4,-1-2 0,33-23-1,-28 17 2,42-20 1,-60 35-53,0 1 0,1 1 0,0 1-1,0 1 1,1 1 0,0 1 0,0 1 0,0 1 0,35 1 0,-50 2-3,0 0-1,-1 0 1,1 1 0,12 4 0,-18-6 36,1 1 0,-1 0-1,0 0 1,0 0 0,0 0 0,0 0 0,0 1 0,0-1 0,0 1 0,0-1 0,-1 1 0,1-1 0,0 1 0,-1 0 0,1 0-1,-1 0 1,0 0 0,2 3 0,-3-5 8,0 1 0,0 0-1,0-1 1,-1 1 0,1 0-1,0-1 1,0 1 0,0 0-1,0-1 1,-1 1-1,1 0 1,0-1 0,-1 1-1,1-1 1,0 1 0,-1 0-1,1-1 1,-1 1 0,1-1-1,-1 1 1,1-1 0,-1 1-1,-3 4 25,12-3 148,49-5-378,0-2 1,97-21 0,-147 25 116,4-2-112,-1 1 0,1 0 0,14 0 0,-22 2 176,-1 0 0,1 0-1,-1 1 1,0-1 0,1 0-1,-1 1 1,1 0 0,-1-1-1,0 1 1,0 0 0,1 0 0,-1 0-1,0 1 1,0-1 0,0 0-1,0 1 1,0-1 0,-1 1-1,1 0 1,2 2 0,0 4 5,0 0-1,0 0 1,-1 1 0,1-1-1,2 18 1,-4-19 74,0 1-1,0-1 0,0 0 1,1 0-1,0 0 1,0 0-1,1 0 1,7 10-1,-10-16-7,0 0 0,0 0 1,0 0-1,1 0 0,-1 0 0,0-1 0,1 1 0,-1 0 0,0-1 1,1 1-1,-1-1 0,1 1 0,-1-1 0,1 0 0,-1 1 0,1-1 0,-1 0 1,1 0-1,-1 0 0,1 0 0,-1-1 0,1 1 0,-1 0 0,0-1 1,3 0-1,3-1 58,-1-1 0,1-1 0,-1 1-1,7-5 1,-6 3-73,43-23 62,93-38 1,-80 38-72,-46 23 119,0-1 0,1 2 0,-1 0 1,1 1-1,-1 1 0,33 0 0,-30 2-110,-11-1-174,-1 2 1,1-1 0,0 1 0,-1 0 0,1 1 0,14 5 0,-8-2-1301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6:18.097"/>
    </inkml:context>
    <inkml:brush xml:id="br0">
      <inkml:brushProperty name="width" value="0.2" units="cm"/>
      <inkml:brushProperty name="height" value="0.2" units="cm"/>
      <inkml:brushProperty name="color" value="#BB5B18"/>
      <inkml:brushProperty name="inkEffects" value="bronze"/>
      <inkml:brushProperty name="anchorX" value="0"/>
      <inkml:brushProperty name="anchorY" value="0"/>
      <inkml:brushProperty name="scaleFactor" value="0.5"/>
    </inkml:brush>
  </inkml:definitions>
  <inkml:trace contextRef="#ctx0" brushRef="#br0">132 113 736,'0'0'0,"10"1"488,4-1 122,0-1-157,-1-1 53,-4 1-84,5-4 1561,-12 8-1589,8 14-11,2 4-62,1 4-49,-3 3-121,-1 1-19,-3 1-71,-2 2-6,-2 2-51,-2 2 29,-2 3-21,-1 1 6,-1 2-21,-1 2 6,-1 0-3,-2 0 9,-1 2-12,-1-2 5,-1-2 7,-1-2-2,2-3-9,1-2 4,0-3-2,3-1 18,1-1-4,-1 0 11,1 1-21,-1 0 7,1 2 15,-2 0-4,1 2-26,-1 3 26,-2 1-27,-3 1 17,0 0-5,-1 0-9,1-2 4,1-1 7,3-4-21,1-2 35,1-2-39,1-2 12,2 0 5,0-1-12,0 0 23,0-1 3,0 0-19,0 0 25,1 2-26,1 1-2,-1-1 10,1 0-4,0-2-46,-1-1-5,1-4-39,2-2 18,1-3 10,1-4 24,1-1 23,0-4-13,-2-2 16,0-2 14,0-1-22,-2-1 26,1-1-45,-1 1 23,-1-1 10,2 1-4,0 0 13,2-1-4,1 1-26,1 0 27,1 0 0,0 0 9,0 0-2,0 0-7,0-1 2,0 0-1,0-1 0,1 0 0,1 0 0,12-6 0,2-2-28,2-1 18,0-3 11,-2-3-4,0-3-109,-2-4-24,0-3-84,0-3 16,-1 0 110,-1-3 20,1 0 68,-1 0-2,1 1 16,-1 0 8,-1 0-11,0 1 4,-1 0-10,1 1 21,4-2-25,2-1 7,4-1-11,4-3 2,4 1 27,3 0 58,2 2 22,0 0 26,0 3-30,-1-1-44,1 3-34,-1 1-5,-1 0-13,1 0 1,-1 1-1,2 0 0,4 0 0,3-1-9,4 1 12,2-1 61,0-1 38,1-2 4,0-1 14,1-1-67,2 1-26,1 2 3,5 1-24,3 0 23,3 3-8,3 1 3,1 1 103,1 1-1,0-1 136,-1 0 61,-3-1 38,1 0-27,-2 2-98,2 1-65,3 5-158,1 1 44,4 5-54,1 4 9,-3 2-4,-1 2 47,-4 2 126,-5 2 4,-3 2 47,-4 1-61,-2 1-119,0 2-5,-1 2-38,-1 1 12,1 3-15,1 1 3,4 3-1,4 4 0,2 3-9,3 3 11,-2 3-12,-2 2 3,-2 2 46,-3 0 5,-1 3 1,0 3 22,1 2-24,2 2-11,2 0 2,-2-1-11,2-3-7,-1-2-17,-1-1-6,-3-2 10,-6 0-14,-8 2 4,-8 4 18,-7 4-15,-10 6 24,-8 3-7,-7 4 3,-5 3 10,-5 0-32,-4 2 20,-2 0-26,0-1 16,-1-1-15,-2-2 32,-3-4-18,-6-4 6,-8-4 27,-5-1-36,-5-2 40,-2 1-30,-1 0-10,0-1 21,1 1-45,1-1 23,4-1-27,2-3 34,4-5 46,1-6 16,1-7 0,-2-6 4,-1-5-56,-2-6 16,-1-2-17,-2-4-7,-3-2 1,-4-4-19,-5-4 14,-5-4-15,-7-4-5,-6-3 1,-2-1 9,-2-1-4,1 1 21,2 0 4,2 1-19,5 0 6,2 1 8,2-2-22,3-2 16,2-2 13,3-3-32,3-3 30,1-2-10,2-1-6,0-1-16,-1-1-6,-1 1-9,0-2 20,0-2 3,2 0 18,2-2-22,1-1 17,3-2-6,2-3 30,4-3-8,3-1 23,2 0-34,1 1-17,0 3 14,-1 3-8,0 3-7,0 4 12,-2 3 5,-2 3-11,-4 4 23,-1 3-35,-3 1 2,-2 1 8,0-1-14,-1 1 23,2-2-16,1 0-4,1-2 11,1-3-5,-2-1 2,0-3 28,-1-1-36,0-1 12,-2 2-22,-1 3-5,-1 4 28,-2 1-9,1 1 23,0 2 4,-1-1-29,1 0 10,-1-1-13,1-1 2,1-2 18,1-1 13,0-2-31,-1-1 58,-1 1-8,0 3 31,-1 3 41,0 4-47,-1 5-10,-1 3-17,-1 4-45,0 2 29,0 2-30,2 1-11,0 0 12,2 0-5,4-2 10,3-2 7,5-1-1,3-2 10,0 1-21,2 0-3,1 3 10,4 1-14,2 3 33,3 2-1,2 1-36,2 0 22,2 0-8,2 0-27,3 0 45,1 0-5,1 0-25,1 0 18,1 0-25,-1 1 7,0-1-13,1 1 4,-1 0 26,0 0-18,1 0 8,0 1 7,1 1-40,1 3 22,3 15 29,0 5 0,0 4-16,-2 2 7,-3 1-13,-5 1-6,-1 4 67,-3 3-11,-1 6 35,-1 5-7,-1 3-34,1 0 21,2 0-46,1-2 13,4-3-6,3-4 9,3-3-2,2-5 1,0-5-28,1-6 8,1-3-23,0-5 24,1-2-185,-1-2-217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6:32.026"/>
    </inkml:context>
    <inkml:brush xml:id="br0">
      <inkml:brushProperty name="width" value="0.2" units="cm"/>
      <inkml:brushProperty name="height" value="0.2" units="cm"/>
      <inkml:brushProperty name="color" value="#00A0D7"/>
    </inkml:brush>
  </inkml:definitions>
  <inkml:trace contextRef="#ctx0" brushRef="#br0">1 1054 2761,'7'-12'278,"9"-15"1002,18-39 1,-34 64-1237,1 1 0,0-1 0,1 1-1,-1 0 1,0-1 0,0 1 0,0 0 0,1 0 0,-1 0 0,1 0 0,-1 0 0,1 0-1,-1 0 1,1 0 0,0 0 0,-1 1 0,1-1 0,3 0 0,28-2 291,-33 3-335,1-1 5,0 1-1,0 0 0,-1 0 1,1 0-1,0-1 0,-1 1 1,1 0-1,0-1 1,-1 1-1,1-1 0,0 1 1,-1-1-1,1 1 0,-1-1 1,1 1-1,-1-1 1,1 0-1,-1 1 0,1-1 1,-1 0-1,1 0 0,3 0 217,14 1-41,-3 0-61,0 0 0,0 1 1,0 1-1,0 0 0,20 7 1,-14-4-34,0 2 1,0 1-1,31 17 1,57 40-54,-33-19-38,-16-14 7,103 38-1,-106-45 276,91 52 0,-72-25-163,-54-35-108,36 20 1,-49-32-5,1 0 0,-1-1 0,1 0 0,0-1 0,1 0 0,-1-1 0,16 2 1,-4-2 3,1-2 1,-1 0-1,0-2 0,1 0 1,-1-2-1,0 0 1,33-12-1,2-6 45,84-44 0,-75 35-17,-44 22 1,0-1 0,0-1 0,-1-1 0,-1-1 0,34-27 0,-33 20 32,22-21 137,1 2-1,56-38 0,56-29-10,-142 95-185,0-1 0,12-14 0,4-3 12,10-8-13,-2-2 0,-2-1 1,-1-3-1,-2 0 0,27-50 1,5-11 3,61-108 15,-120 199-22,0 0 0,-2 0 0,6-24 0,4-10 12,-11 40-15,1 0 0,0 0-1,0 0 1,0 1 0,1 0 0,9-10 0,10-15 1,-23 30-17,-2 44-28,1-31 24,0 0 0,0-1 0,1 1 0,1 0 0,0 0 0,4 13 0,-2 2-108,-1-1 0,-1 1-1,-1-1 1,-2 1 0,-4 33-1,4-44 132,-1 0-7,0 13-5,0 0 0,4 34 0,-2-55 7,1-1-1,0 1 1,1 0-1,0 0 1,0-1-1,0 1 1,1-1-1,1 0 1,-1 0-1,1 0 1,0 0-1,0 0 1,7 6-1,7 7-6,-1 1 0,0 1 0,-2 0 0,-1 1 0,12 25 0,-17-29 9,0-1 0,2 0-1,0-1 1,1 0 0,1 0 0,0-2 0,2 1-1,-1-2 1,25 19 0,15 5 15,14 8-10,-2 2 0,88 85-1,-112-87 2,-23-23-8,2-2 0,32 29-1,-46-45 2,-1-1 0,1 0 0,-1 1-1,1-2 1,0 1 0,0-1 0,1 0 0,-1-1-1,1 0 1,-1 0 0,1 0 0,0-1 0,0 0 0,7-1-1,-7-1 4,1-1 0,-1 1 0,-1-2 0,1 1 0,0-1 0,0-1 0,-1 1 0,0-1 0,7-6 0,8-2 3,4-3 0,0-2-1,-1 0 0,25-24 0,63-66 7,-103 96-11,22-17-10,70-50 0,12-9 2,-102 76 12,0 0-1,-1-1 0,0-1 1,-1 0-1,-1-1 1,13-23-1,-7 3 99,-1-1 1,12-55-1,8-19-30,-28 92-71,68-204-8,-71 206 6,1 1 0,0 0 0,1 0 0,1 0 0,0 1 0,0-1 0,2 1 0,0 1 0,0 0 0,1 0 0,17-18 0,-22 25 0,0 1 0,0-1 0,1 1-1,0 0 1,0 0 0,0 0 0,0 1 0,1 0-1,-1 0 1,1 0 0,0 0 0,0 1 0,12-3-1,56-9-36,-74 48 38,0 72 22,-8 53-22,9-121 1,2 0 0,12 58 0,27 75 7,-38-153-9,3 13 0,4 56 0,4 21 0,6 38 0,-18-107 0,2 0 1,20 75-1,-20-100 3,1 0-1,1 0 1,0-1-1,1 0 0,0 0 1,1-1-1,0 0 1,13 13-1,-7-10-3,1-1 0,0 0 0,1-1 0,1-1 0,24 13 0,-27-18 1,2 1-1,-1-2 0,1 0 1,0-1-1,0-1 0,35 4 1,-26-7 2,0 0 0,1-2 0,-1-1 0,28-5 0,6-6 2,0-3 1,-1-3-1,67-30 0,-103 39-3,18-8-5,0 2 0,1 2 0,47-10 0,-42 16 2,-27 6 10,1-1 0,-1-1-1,0-1 1,0-1-1,0-1 1,33-16-1,75-58 94,-106 65-89,-1 0 0,0-2 0,-1 0 0,-1-1 0,26-34 0,-12 14 55,-21 29-19,0 0 191,-12 7-197,-8 2-135,6 1-307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6:48.493"/>
    </inkml:context>
    <inkml:brush xml:id="br0">
      <inkml:brushProperty name="width" value="0.2" units="cm"/>
      <inkml:brushProperty name="height" value="0.2" units="cm"/>
      <inkml:brushProperty name="color" value="#DA0C07"/>
      <inkml:brushProperty name="inkEffects" value="lava"/>
      <inkml:brushProperty name="anchorX" value="-1043.3429"/>
      <inkml:brushProperty name="anchorY" value="-1618.67505"/>
      <inkml:brushProperty name="scaleFactor" value="0.5"/>
    </inkml:brush>
  </inkml:definitions>
  <inkml:trace contextRef="#ctx0" brushRef="#br0">0 0 2769,'0'0'0,"18"9"1232,11 4-681,0-1-170,-2-1-105,-2-1-151,-3 0-34,-4 1-78,-3-1 14,-3 2 8,0 1 22,2 0 126,2 2 4,3 0 26,4 2-37,4-1-80,6 2-16,4 0 72,5 0 57,3 2 165,1-1 54,1 2 111,-2 2-66,-3 4 49,-3 5 15,-5 5-42,-7 3-23,-8 3-153,-6-2-82,-4-1-118,-2-3-27,-1-4-34,-2-2-16,-1-6-37,0-4 18,-1-5-27,0-4-96,-2-4-571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6:49.948"/>
    </inkml:context>
    <inkml:brush xml:id="br0">
      <inkml:brushProperty name="width" value="0.2" units="cm"/>
      <inkml:brushProperty name="height" value="0.2" units="cm"/>
      <inkml:brushProperty name="color" value="#DA0C07"/>
      <inkml:brushProperty name="inkEffects" value="lava"/>
      <inkml:brushProperty name="anchorX" value="-2700.68359"/>
      <inkml:brushProperty name="anchorY" value="-3239.92725"/>
      <inkml:brushProperty name="scaleFactor" value="0.5"/>
    </inkml:brush>
  </inkml:definitions>
  <inkml:trace contextRef="#ctx0" brushRef="#br0">0 201 1416,'0'0'0,"20"1"592,13-1-326,4-1 83,3-1 31,3-2 43,-3-1 57,-3-1 19,-2-1 76,-2 1 1,-1 1-32,2 2-33,-1 0-198,0 2-13,-1 1-132,0 0-12,-3 0-16,-1-1-12,-1 0-45,-2-2 2,0 0-41,-3-2-9,-2-1 28,-3-1 82,-3 0 99,-3 0 44,-4 1 18,-2 2-90,-2 1-83,-2 2-46,-2 0-63,0 1 0,-2 0 2,1 0-12,-1 0 3,1 1 36,0-2 9,-1 1 27,1-1 32,0-1-34,0 0-5,0 0-28,0 0-40,0 0 18,0 0-28,0 0 6,0 0-11,0-1 2,0 1-1,1 0-18,0 0 23,1 0-8,0 0 13,-1 0-13,2 0 4,0 0 37,1-1-40,2-1 42,0 1-30,-1 0-1,0 0 10,-1 0-23,0 0 6,0 1 8,0-1-13,-1 1-14,1 0 13,1-1-6,0 0 2,1 1 10,0-1-13,0 0 14,2 0-5,1 0 2,1 1 0,2 0 0,13-1 0,2-1 19,3 2-15,-2 0 5,-1 1-10,-5 2 2,-3 1-1,-4 2-9,-2 1 12,-1 3-5,2 1 2,1-1 0,2-1 0,5-2 0,2-5 0,2-3 0,3-3 0,3-1-18,0 0 4,2 1 8,-1 1-22,-1 1 34,-3 2-10,-3 2 4,-5 2 0,-3 1 0,-3 0 10,-4 0-4,-4-1 21,-3-1 4,-2 0-1,-1 0-7,-1-1-16,-1 0-6,1 0 10,1 0-5,0-1-7,0 1 2,1 0-29,0 0 27,0 0-26,0 0 27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6:50.573"/>
    </inkml:context>
    <inkml:brush xml:id="br0">
      <inkml:brushProperty name="width" value="0.2" units="cm"/>
      <inkml:brushProperty name="height" value="0.2" units="cm"/>
      <inkml:brushProperty name="color" value="#DA0C07"/>
      <inkml:brushProperty name="inkEffects" value="lava"/>
      <inkml:brushProperty name="anchorX" value="-4920.06152"/>
      <inkml:brushProperty name="anchorY" value="-3910.51318"/>
      <inkml:brushProperty name="scaleFactor" value="0.5"/>
    </inkml:brush>
  </inkml:definitions>
  <inkml:trace contextRef="#ctx0" brushRef="#br0">42 46 3393,'0'0'0,"-9"-13"1520,-3-2-849,3 3 56,2 7-395,3 6 10,4 5-95,0 6 11,3 3 83,0 4-8,2 3 102,1 4 4,-1 2-23,2 1-25,-1 3-143,-2 0-65,-2 1-114,-2 1 2,-1 0-50,0-1 18,-1-1-18,0-1-14,-1-2 31,0-3-28,1-1-20,1-3-115,1-2-586,-1-4-467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6:52.965"/>
    </inkml:context>
    <inkml:brush xml:id="br0">
      <inkml:brushProperty name="width" value="0.2" units="cm"/>
      <inkml:brushProperty name="height" value="0.2" units="cm"/>
      <inkml:brushProperty name="color" value="#DA0C07"/>
      <inkml:brushProperty name="inkEffects" value="lava"/>
      <inkml:brushProperty name="anchorX" value="-4055.96729"/>
      <inkml:brushProperty name="anchorY" value="-3587.55908"/>
      <inkml:brushProperty name="scaleFactor" value="0.5"/>
    </inkml:brush>
  </inkml:definitions>
  <inkml:trace contextRef="#ctx0" brushRef="#br0">81 179 1960,'0'0'0,"-18"4"1385,-7 1 260,6-1-606,6 0-212,7-1-148,7-1-322,4 0-66,4-1-167,1 1-20,2 2-75,3 0-6,2 0-14,3 1 1,2-4-12,3-1 4,1-2 44,1-2 44,3 0 65,1-1 5,0 0 5,1 1-53,-1 0-40,-2 2-11,-2 0-11,-3 2-1,-2 2 27,-1 2-17,-1 0-13,-1 1-14,-2 0 3,-1-1 16,-4-2 22,-3 1 4,-3-3 2,-3 0 1,-1-1 19,-2 0 4,0 0-29,-1 0-8,0 0-65,1 1 16,-1-1-18,1 1 2,0 0 18,0 0-24,0 1 49,0-1-19,-1 0-13,1 0-13,-1-1-6,0 1 0,0-1-1,-1 1 10,0 0 6,0 0-58,0-1-66,0 1-124,0 0 19,0 0 29,0 0 88,1 0 80,0 0 13,0 0-2,1-1 15,-1 0-3,1-1 1,0 1 9,-1-1-2,1-1-8,-1 1 2,0 0-1,-1 1 0,0-1 9,0 1-2,0 0 1,0-1-9,0 1 2,0-1-1,0 0 112,0 0 15,0 0 30,0 0 8,0 0-119,-2-1 7,-5 0-27,-15-11-28,-7 0 16,-4 1-17,-2 3 14,2 4-14,3 3 4,5 4 27,6 1-17,5 3 25,4 0-35,2 3 11,2 1 15,2 3-34,5 3 21,2 1-17,5 5 4,3 2 18,3 5-24,2 4 7,1 3 8,-1 2-13,0-1 4,0-2-10,0-4-7,0-6 11,0-4-14,1-4 23,0-5-7,1-4 22,2-3 13,0-5-21,-1-2-2,1-3 0,0-1-19,2-2 14,2 0 4,2-1-20,3-1 16,3-3-24,1-1 34,1-1-19,0-2 25,-2-2 3,-1-2-10,-2-2 14,-4-3 5,-2-1-30,-3 0 29,-4 1-10,-6 2-6,-4 2 40,-6 2 127,-5 2-15,-3 1 70,-4 0-31,-3 0-146,-3 0 24,-3 1-83,-1 1 7,-1 2-7,-1 2-1,0 2 0,-1 2 0,1 2 0,1 2 0,-1 3 75,2 1 35,-1 3 22,0 0 0,-1 1-62,-1 2-18,-3 1-45,-3 3 26,-4 3-11,-4 3-26,-3 2 8,-2 1 5,1 0-12,3-3 5,6-2 26,8-2-36,10-2-7,11-3-120,23-5-3389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6:55.830"/>
    </inkml:context>
    <inkml:brush xml:id="br0">
      <inkml:brushProperty name="width" value="0.2" units="cm"/>
      <inkml:brushProperty name="height" value="0.2" units="cm"/>
      <inkml:brushProperty name="color" value="#DA0C07"/>
      <inkml:brushProperty name="inkEffects" value="lava"/>
      <inkml:brushProperty name="anchorX" value="-3205.25244"/>
      <inkml:brushProperty name="anchorY" value="-2739.76831"/>
      <inkml:brushProperty name="scaleFactor" value="0.5"/>
    </inkml:brush>
  </inkml:definitions>
  <inkml:trace contextRef="#ctx0" brushRef="#br0">123 995 1072,'-16'-10'5201,"16"8"-4773,-1 0-17,1 0-157,0 0 2,1 0-68,1 0-26,7-1-62,11-1-52,2 0-28,2-1-17,-1 1 0,-1 0 6,-1 0 128,-1-1 21,-2-1 86,0-2 12,1-1-71,1 0-2,4 0 16,3-1-29,5-1 0,3-1 8,1-1-59,1-1 36,-3-2 52,-1 1 2,-2-2 70,-1-1-35,-2 0-107,-2-4 4,-1-2-83,-1-2-30,0-3 21,-1-1-11,1-1-17,2-2-22,0 0-5,2-1 0,0 1-21,-1 0 43,-2 2 15,-1 1 34,-3 3 22,0 3 15,-3 4-19,0 2-39,-2 2 11,-3 3-45,1 1 12,-2 0-6,0 2-19,-1 1 34,-1-1-30,-2 1 10,-3-1 43,-2 0-3,-6 0 50,-5 1-30,-4 0-7,-5-1-35,-1 0-19,-2-1 20,1 0-46,1 0 23,0 0-8,0 1 1,0 0 0,-2 0 9,-1 1-2,2-1 29,-1 2 38,-1 1-27,0 2-7,-3 2-16,0 1-16,-2 3-7,-2 2 29,0 2-20,0 2-11,0 1 22,0 2-26,0 1-11,1 2 21,1 1 2,-1 1 9,-1 2 8,2 0-39,0 1 22,2 0-27,1 1-3,3 0 29,1-1-20,0 1 17,0-1-4,1 0-18,2 1 15,3 3-15,0 2-5,1 3 11,-1 2-4,1 3 1,1 1 9,2 2-21,-1-1 7,-1-1 6,0 0 7,-4-1 8,1-1-1,-1-1 10,-1-2-12,2-1 14,-2-3 5,2-1-20,1-3 7,0-1-13,0-1-6,1-1 2,1 0 7,1 0 7,2 0 17,3 1-22,-1-2 17,0 0-15,-2-2-23,-1-2-144,2-2-72,1-1-242,2-2-103,1-2-383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2T23:12:38.980"/>
    </inkml:context>
    <inkml:brush xml:id="br0">
      <inkml:brushProperty name="width" value="0.035" units="cm"/>
      <inkml:brushProperty name="height" value="0.035" units="cm"/>
    </inkml:brush>
  </inkml:definitions>
  <inkml:trace contextRef="#ctx0" brushRef="#br0">1 203 15067,'22'-60'16,"10"-48"-16,1 73-536,-28 82-400,-10 38-1993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2:34:04.941"/>
    </inkml:context>
    <inkml:brush xml:id="br0">
      <inkml:brushProperty name="width" value="0.35" units="cm"/>
      <inkml:brushProperty name="height" value="0.35" units="cm"/>
      <inkml:brushProperty name="color" value="#FFFFFF"/>
    </inkml:brush>
  </inkml:definitions>
  <inkml:trace contextRef="#ctx0" brushRef="#br0">0 1 872,'3'2'121,"-3"-2"-101,0 1 0,1-1 0,-1 0 0,0 0 0,1 0 0,-1 1-1,1-1 1,-1 0 0,0 0 0,1 1 0,-1-1 0,0 0 0,0 1 0,1-1 0,-1 0 0,0 1 0,0-1 0,0 0 0,1 1 0,-1-1 0,0 1 0,0-1 0,0 0 0,0 1 0,0-1-1,0 1 1,0-1 0,0 1 0,0-1 0,0 0 0,0 1 0,0-1 0,0 1 0,-1 3-100,0 0-231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2T12:07:40.500"/>
    </inkml:context>
    <inkml:brush xml:id="br0">
      <inkml:brushProperty name="width" value="0.035" units="cm"/>
      <inkml:brushProperty name="height" value="0.035" units="cm"/>
    </inkml:brush>
  </inkml:definitions>
  <inkml:trace contextRef="#ctx0" brushRef="#br0">0 171 12747,'2'-5'4065,"13"-14"-4401,13 2-49,12 4-207,3-2-8,2 0 56,-5 1 24,-8-1 224,-4-5-48,-11 1-672,-11 0-1969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19:16.063"/>
    </inkml:context>
    <inkml:brush xml:id="br0">
      <inkml:brushProperty name="width" value="0.2" units="cm"/>
      <inkml:brushProperty name="height" value="0.2" units="cm"/>
      <inkml:brushProperty name="color" value="#DA0C07"/>
      <inkml:brushProperty name="inkEffects" value="lava"/>
      <inkml:brushProperty name="anchorX" value="7377.42676"/>
      <inkml:brushProperty name="anchorY" value="-4989.5459"/>
      <inkml:brushProperty name="scaleFactor" value="0.5"/>
    </inkml:brush>
  </inkml:definitions>
  <inkml:trace contextRef="#ctx0" brushRef="#br0">6606 3129 4873,'0'0'0,"11"21"1736,0 13-1708,-6 1 302,-8 2-294,-7-2-7,-9-1-2,-6-2-32,-7 1 18,-5 1-16,-5 7-5,-5 5-8,-7 5 2,-6 5 7,-7 3 7,-7 2 27,-6 1 170,-6-1 19,-5 0 203,-7-1 18,-9 2 66,-10 2-26,-12 8-126,-10 8-19,-11 13-200,-10 12-17,-10 6-47,-8 3-17,-3-1-47,-1-2 1,-1 3 15,2 5-25,2 3 35,1 0-19,4-4-3,2-6 1,1-4-10,0-4 2,0 1 18,0 1-24,1 3 17,0 0-15,2-5 4,1-4 9,5-9-13,5-7 4,7-7 18,5-4-24,10-3-2,9-2 10,9-4-5,9-2-26,7-4 36,7-4-30,9-3 18,7-2 13,9-4-13,7-3 5,7-3-1,6-5-9,8-2 12,5-5-5,6-2-7,6-4 12,6-2-23,4-2 6,6-1 8,4 1-13,3 1 4,3 0 18,1 2-15,2 1 5,1 3 93,4 2 0,1 4 72,3 3 3,2 5-42,0 4 15,1 5-52,0 5 22,2 5-19,1 3-5,3 4 39,0 1-13,1 2 16,0 0-50,1 1 24,0 1-47,1 5 41,1 9 32,3 11-46,1 11 55,1 6-16,0 2 5,2-5 28,-1-9 10,-1-9-28,-1-9 10,-4-6-32,-5-3-48,-1-2-7,-5-3-30,-2-3-14,-1-4 2,-3-5-3,-2-5-9,-1-7 21,-1-3-16,-1-7 24,0-5 12,2-6-40,1-6 41,1-5-22,-1-3-3,-1-4 10,-2-2-12,-2-1 3,-1-1 18,-2-1-34,1-1 11,-2 0 5,1 0-21,0 0 26,-1 0-28,1 0 18,0-3-14,-1-14 3,0-5-1,1-5 9,1-2-2,2-3-8,2-1 2,2-2 18,1-2-25,-1-1 0,1 0 8,1 1-3,1 1 1,2 0 9,-1 2-2,0 0-8,0 2-17,1 2 5,0 0 6,2 3 7,2 1 8,3 1-10,2 1 3,5 2-1,1 2-9,2 1 11,1 0 16,0 1-24,-2-1 0,-1 1 8,-1-1-22,1-1 16,2-1 14,3-1-14,3-2 14,1-3-12,1 0-6,0-2 10,0 0-3,1 0 1,-3 1 9,-4 2-2,-3 3-27,-5 5 45,-2 3-42,-3 4 22,0 2-6,1 1 1,-1-1-9,3-3-7,2-2 29,1-2 0,2-2 11,0 0-10,0 0-16,1 2 5,-2 1-3,2 2 0,-1 1 0,3 1 0,0 0 9,1-1 17,1-1-33,3-3 11,1-3-4,4-3 0,3-5 19,6-4 3,7-6-8,9-7-6,5-7-18,5-8 24,3-7 19,2-3 88,1-3-3,0 0-21,1 4 11,-1 5-107,1 4 49,1 6-30,1 4-23,2 2 7,2 1-4,-1-2 0,-2-3 0,-4-1 0,-6-1 19,-3-1-15,-3 0-4,-2 1 10,-1 0-12,0 1-6,-1 2 20,-1 3 2,1 2-8,1 4 12,0 2-22,2 2 7,-2 2-3,-1 0-19,-2 2 25,-1 1-18,-3 1 14,2 0-3,0 0 1,1-1 19,1-1-34,1-3 20,2-2-6,0-4-18,2-1 25,1-1 19,-2-1-52,-2 1 37,-3-1-4,-4 1-8,-3 2 3,-2 3 27,-1 2-55,-3 3 27,-2 3 10,-1 2-5,-1 2-6,-2 2 2,-2 3-10,-4 2 11,-4 0-3,-3 1 1,-4 1 9,-1-2-21,0-1 16,-1-2 14,4-4-24,1-2 9,4-5 6,1-3-2,1-4 1,1-4-9,1-4 2,-1-2-1,1-1 0,-1 4 0,0 2-9,0 4 11,1 2 6,0 3 8,0 2-10,0 4-6,-3 3-8,-1 3-8,-4 5 10,-3 3-12,-2 4 22,-1 3 12,-3 3-40,-1 1 32,-2 1-20,-4 1 14,0 1-3,-1 1 1,0 2-9,0 3 2,-2 0-1,-3 1 9,-2 0 7,-2-1-10,-1 0 3,-1 0 8,0-1-39,0 0 39,-1 0-13,1 0 4,1 0 0,2 0 0,1 1 19,1 0-6,0-1-6,-1 1-7,-1-1 1,-1 0-20,-1 0 15,-1 0 32,0 0-33,0 0-15,0 0 36,1 0-12,1 0-5,0 0-7,0 0-8,0 0-36,-1-1 0,0 1 62,1 0-19,1-1 9,0 0 0,-1 0-9,0 0 2,-1-1-1,0 0 9,1 0-2,2 0-8,0 1-17,-1 0 14,1 0 4,-1 0-29,0 1 46,1 0-5,0 1 12,0-1-20,-1 1 26,0 0-37,1 0 2,1 2 17,10 7-7,0 1 3,1 1 19,-2-1-25,-1-1 9,-1-2 16,-1 1-15,-2-2-23,-1 1 7,-1-1-13,-2 2 21,0 0 21,1 3-5,1 2 4,0 2-19,0 4-22,-1 1-4,-1 2 17,-2 3-7,0 1 40,-1 3-29,0 2 2,-1 2 8,-1 1-3,0 0 1,-2 1 0,0-2 0,0-1 0,-1-2 0,0-3-9,0-4 11,0-3-3,0-3 1,2-1 9,0-3-11,2-1 3,2-2-1,1-1 0,2-2 19,3-2-6,5 0 12,4-3-30,4-1 9,3-1-4,0 0 0,-2 1 0,0 1 0,-2 2-19,-2 3-3,-1 3 18,-3 5 2,-4 5 1,-3 5 10,-4 6-30,-2 3 18,-1 5-15,0 4 31,1 6-9,-1 6 13,1 7-21,1 7 16,0 7-14,0 3-6,-3 1 10,-3-1-31,-5-5 9,-5-4 24,-4-6 11,-4-5-30,0-5 2,-1-5-21,2-7-4,0-6 27,1-6-9,2-6 23,2-5-6,1-2 12,3-1 7,1 1-10,2 5-6,1 5 1,2 6-10,0 7 11,1 6-3,1 4 1,1 5 0,1 1-19,2-1 25,2-3 0,2-5-8,3-6 12,5-6-12,4-9 3,4-6-10,4-7 2,4-5-1,3-5 28,3-3 39,3-2 9,3-1-18,2 0-38,6 0-8,2 1 18,6 0-9,7 1-6,3 0-7,5-1 1,4-1-1,0 0 0,1-2 28,0 0 11,0-2-21,0 0 28,2 0 19,-1 0-24,1 0 47,-1-2-4,-3 0 13,-3-2 16,-5-1-22,-4-3-11,-6-3-35,-5-2-10,-3-1-10,-3 0 10,-2-1-5,1 1-26,-3-2 18,0 1-17,-1 0-24,-1-1 26,1 1-10,-3 0-15,1 2 42,-3-2-32,-5-1 10,-1 0 8,-5-3-4,1 0 2,1-1 0,0-1 19,0 1-34,0 0 11,-2-1-4,0 0-28,-2 0 18,0 2 30,0 0-10,0 2-3,0 0-7,-2 0 1,-2 0 9,-1-1 15,-3 0-13,1-1-23,-1-1-11,2-2 0,3-3-2,1-2 10,1-5 6,0-3-30,-2-4 57,-4-5 1,-3-4-27,-2-3 11,-2-1-4,-3 0-9,-3 2 2,-3 3-29,-4 3-57,-3 4 14,-4 3-18,-4 3 49,-5 2 41,-1 4-27,-3 1 22,-1 0 41,0 1-40,-2 0 15,-2-1-13,0 1 12,-3 0-14,1 0 14,1 1 5,0 2-11,-2 0-5,-1 2 1,-1 2-19,0 2 4,3 4-30,-1 2 8,4 3 5,-2 3 17,0 1-14,-2 2 33,-3 2-18,-3 3 15,-4 5 6,-4 2-1,-4 2 1,-2 2-19,0 4 15,1 1 4,2 1-29,3-1 9,3-1 15,3-2-62,3-1 56,4-1 10,3 0-50,5-3 65,5-1-40,3-1 22,3-2 14,1-1-14,1-2 24,5 1-26,3-1-10,2 0 22,1-1-56,2-2 36,5-16-4,6-8 1,3-9 20,5-5 3,1-4 1,1 1-8,-1 3 21,0 2-26,0 4-19,-1 1 33,0 2-12,-3 2 13,-1 1 17,-3-1-33,-2-1 2,-2-4-11,-3-7 20,-1-5 2,-1-7 1,1-2 1,1-2-9,0 2 2,0 5-29,0 5 45,-2 8-33,-2 7 30,-1 6-18,-2 3-14,-2 3 14,-1 0 4,-2 0 8,-1-1 8,0-1-20,0 3-12,0 0 31,1 3-20,0 2 34,2 1-37,0 1-7,1 2 2,1-1 6,-1 1 7,1-1 18,1 1 4,-1-1-18,1 1 16,-1-1-24,-1-1 7,2 1-3,0 1-9,1 3-17,1 2 14,-1 1 14,0 2-5,-1 1 12,1 0-11,0 1-16,-1 0 24,1-1-9,0 0 22,0 1-15,0-1-23,0 0 7,0-3 15,12-16-25,1-10 46,1-14-4,-1-13-16,-1-13-2,-3-8-10,-1-7-8,-2-1 20,-2 2-7,0 4 3,-1 4 19,-2 3-34,0 0 30,-2-3-19,-1-1 5,-3-3 18,-2 0-15,-2-1 14,-4 1-40,-3 0 30,-3-1-11,-5-1-16,-3-4 34,-3-4-11,-2-5-5,-1-4 2,-1-1-1,-2 1 0,0 6-9,-3 7 11,-5 10-31,-3 9 18,-7 9 22,-4 7-16,-3 4-13,-3 4 5,0 0-3,-2 0 28,-1-1 11,-4-4-30,-6-3-8,-6-3 21,-7-3-37,-3-1 48,-3 2 5,2 5-38,1 4 22,2 6-16,3 4-6,3 3 20,1 3-16,0 1-51,0 0 43,2 0-25,2 0 25,5-3 21,2-3-5,0-3-5,1-2-17,-3-1 5,-4-1 25,-5 3-8,-5 3-5,-3 6 2,-2 6-1,1 6-9,1 6-63,0 6-20,1 5-55,-1 4 39,-3 4 40,0 4 44,-1 2-8,0 2 36,1 2-27,1 2 38,4 1-11,2 1 4,3 2 0,1 2 0,0 2 0,0 2 0,-1 3-9,1 1 2,4 1-1,3 1 0,4-1 0,5-1-9,3-2 21,7 0-7,4-1 3,7 0 0,6 0 0,5-1 0,6-1 0,4-2 0,6-3 0,5-1 0,5-2-19,5-1 25,4 1-18,4-1-14,3 1 24,2 0-18,3 1 24,1-1 2,1 0-8,1 1 12,0 0-12,-1-2 12,0 0-12,-1-4-6,-1-1 10,1-4-3,3-4 1,5-5 19,4-6-25,5-5 28,4-3-9,5-4-16,6-3 15,4 0-5,4-2-8,4 1 11,2 0-12,3 2 3,3 1-10,2 3 11,2 2-3,0 3 1,0 3 9,0 2-11,1 2 3,2 1-1,3 2 0,4 2 0,3 2-9,2 3 11,-1 4-3,-5 6-8,-3 7 11,-7 9-3,-48-20-8,23 18-1,14 17 16,-6 5-9,-4 1 12,-6-3 7,-4-4-20,-4-5 7,-3-7-3,-1-6 0,-1-6 19,1-5-15,1-5 5,-1-4 8,0-4-2,-3-4-18,-1-5 34,-3-2-39,-4-2 40,-5 0-3,-5 1-17,-5 0 35,-5 0-39,-4 1 3,-5-1-2,-4-2-10,-12-5 30,-6-2-28,-2-1 10,-3 0-22,-1 1 15,0 1-5,-2 3-8,0 1 2,-3 5-38,-1 2 29,-1 3-30,-3 2 9,-4 3 25,-3 2-17,-3 0 6,-5 1 27,-2 2-27,-2 1 19,-2 1 4,1 1 8,1 2-20,2 3 16,1 2-5,1 5-18,0 2 25,-2 3-9,-2 3 3,-1 2 0,0 2 0,0 0 0,3 2 0,3-1 0,3 1 0,2-2-19,0-2 25,3 0 0,1-1 10,2-2-20,3 0 7,2-2 6,2-2-21,3-2 16,5-2-5,5-3-8,6-4 11,8-3 6,5-4 8,6-3-10,4-2 22,2-3 2,2 0-18,5-4 16,16-10-24,11-3-2,8-2 8,5-3-12,4-1 12,5-2-22,4 0 7,7 1 6,5 0-2,5 1 10,2-1-21,1 0 26,1 2-28,1 2 18,0 2 4,-1 4-10,-1 3 3,-2 5-1,-2 3-9,1 5 2,1 1 8,0 3-2,1 2-8,1 0 21,1 0-7,1 1-6,-1 1 2,-1 2 8,-2 2-11,-4 2 3,-5 2-1,-4 4 47,-7 4 14,-6 5 46,-6 3-19,-7 4-28,-6 1 0,-7 2-40,-4 1 0,-3 0-12,-2-2-8,0-2 1,-1-2-1,-1-4 28,0-2-27,0-2 10,-1-3-12,-1-3 21,-1-3 12,-1-2 25,1 0-33,-2-2 3,1 1-21,-1 0-4,-3-2 8,0-1-12,-3-2 22,-2-3-7,-1-2 22,0-3-6,-1-1-6,0-2 11,0-1-40,0 0 11,1 0-24,-1-1 25,0 1 10,1 0-12,0 0 14,1 0-22,0 0 7,0 1-31,0 0 17,1 2 22,2 2-35,1 3 31,13 13-1,1 3 1,1 1 10,-1-1-11,-1-3-6,-2-3 1,0-1-1,-1-2 0,0-1 0,0 0 0,1-2-19,2 0 34,2 1-20,3 2 6,2 1 8,1 2-2,0 2-8,-2 1 11,-2 2-12,-4 1-16,-5 2 14,-2 1-14,-2 3 3,-2 2 36,0 2-10,-2 2-14,-1 0 6,-2 3-22,-3 4 6,-1 2 25,-2 3-8,-2 2 13,-1 1-11,-2 0-6,-1-1 1,0-2-1,-2-4 37,-1-5-47,-3-6 15,-3-4 51,-3-3-63,-2-2 78,1-1-60,-1 2-10,1 0 68,1 0-87,1 0 64,2-1-10,2-2-44,1-2 43,-1-1-62,0-1 37,-1 0-13,1 0-16,-1 1 43,0 1-32,1 2 20,0 2-14,2 1-16,-1 1 24,-3-1-56,-1 1-132,-3 2-96,-3 1-310,-3 4-103,-3 4-1237,-3 4-997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19:34.633"/>
    </inkml:context>
    <inkml:brush xml:id="br0">
      <inkml:brushProperty name="width" value="0.2" units="cm"/>
      <inkml:brushProperty name="height" value="0.2" units="cm"/>
      <inkml:brushProperty name="color" value="#DA0C07"/>
      <inkml:brushProperty name="inkEffects" value="lava"/>
      <inkml:brushProperty name="anchorX" value="5862.25781"/>
      <inkml:brushProperty name="anchorY" value="-7906.23926"/>
      <inkml:brushProperty name="scaleFactor" value="0.5"/>
    </inkml:brush>
  </inkml:definitions>
  <inkml:trace contextRef="#ctx0" brushRef="#br0">2236 579 512,'0'0'0,"-4"14"272,-3 8-112,-2 1-89,0 0 65,-1-1 72,1-3 117,0-5-6,0-3-107,0-6-112,-3-6-115,-3-7-18,-1-5 9,-2-3 17,0-3 5,-1 0 19,1 0 15,0 2 7,1 4 9,3 3-1,1 6-18,2 2-4,2 4-9,-1 2 39,-1 0 81,-2 0 7,-4-2 33,-1-3-32,-2-4-72,-2-2-8,0-4-42,-1 0 26,1 0-1,1 1 28,2 3 11,0 1 0,1 3-17,0 4-22,2 4-5,0 2-28,1 3 6,-1 3-4,0 0-10,-1 1 4,-1-2 35,0-1 27,-2-2 14,0-2 8,-2-2-18,0-1-2,-1 1-20,-1 2-4,1 2-10,-1 4-18,1 3 5,0 1 6,1 2-30,1 1 28,2-1-29,3 0 18,1-3-24,0-3 7,2-4-3,0-4 0,0-3 47,1-2 14,-1-2 27,-1-1-4,-3 0 4,-1 0-9,-1 2-26,0 4-2,0 3-21,-1 2 5,0 1-31,-2 0 8,-1-2-32,-2-2-1,-1-5-2,-1-5 8,-2-5 17,-3-4-5,-1-3 22,-1 0-6,0 2 12,1 2 7,3 4-1,1 4 10,1 3-21,0 3 7,-1 4-12,-2 3 11,1 5-31,-2 2 18,2 3-15,2 0-6,2 1 10,2-1-3,4-1-8,2-2 11,3 0-3,2-2-8,3 1 11,1-2-12,2 2 12,0 2-3,1 2 1,1 1 19,-1 1-15,0-2 5,-2-1-1,-1-2-9,-1-3-7,-1-2 1,1-4-20,0-2 15,1-3 4,2-2 8,2-1-1,1-1 1,1 0 0,1 1 0,0-1 0,1 1 19,-1 0-25,1 0 28,-1 0-28,-1-3 9,-7-10-3,-1-2 0,0 1-19,3 1-3,1 4-20,4 3 24,1 2-9,3 2 3,8 0 28,16-3-17,10-1 15,10-1 6,7 0 8,4 0 8,1 0-10,-2-2 12,-3-3 6,-2-2-1,-5 0-27,-1 2 17,-3 3-15,2 3-6,1 2 10,1 1-3,2 0-8,0 0 2,-1-2-1,-4-1 0,-2-2 0,-4-2 9,-1-3-11,0 0 3,0-1-1,-1 0 0,0 2-9,1-1 11,0 1-3,-1 0 1,-3 0 0,-1 0 9,-4 0-11,-1 0 12,2-1-3,0 0 1,2 1 0,3 0 0,3 3 0,7 4 0,4 4-9,6 5 12,5 5-14,4 5 4,1 2-1,0 2 0,-3-1 0,-4-1 10,-3-2-13,-4-2 4,0-3-1,-2-2-9,-1-1 2,-2-1-10,-1-1 12,-2 1 5,-1 0-11,-1 1 23,-1 2-16,-2 3 24,-4 1-16,-2 2-4,-4-1 1,-4 0-1,-3-2 0,-2 0 0,-5-1 0,-3-2-9,-3-3 40,-3-1 6,-2-2 19,-1-2 7,-5-1-1,-20-9-7,-13-4 30,-11-3-9,-5-1-5,-4 2-16,1 1-25,1 3-22,0 3-89,1 1-15,0 3-21,-1 2 18,1 2 67,2-1 0,-1-1 5,2-2 13,2-1-13,2 0 4,1-1 18,2 3-15,1 1 15,2 2-5,1 4 2,2 2-9,2 2 2,0 3 9,0 0-13,-1 1 13,-1 0 6,-1 0-1,2 0 39,3-1 26,2-1-6,3 1-3,3 1-16,1 0-6,0 0-28,1 2-2,1-1-2,1 0 9,0-1 43,0-1 16,0-1 37,0-1-8,0 1-12,1 0 4,1 3-30,2 0-10,1 3-37,2 1 8,1 0-14,1 1 2,0-1-1,0 0-9,0-1 2,-1-2 9,-2 1 6,-1-3 8,-4-1-20,-2-1 16,-3 0-24,-2-1 6,-3 0 8,-1 0-13,0-1 4,0-2-10,2-2-7,2-5 1,2-5 9,3-4 6,2-3-2,1-2 21,2 1-24,1 2 7,1 1-2,0 4-9,2 1 2,1 2-1,2 1 0,3 0-9,0-2 21,1-1-16,0-5-13,1-5 22,-2-5-8,-1-4 13,-1-5-4,-1-4 21,0-5-15,0-4 24,1-3-16,1-3-4,2 1 20,2 2-16,2 6 5,3 5 9,0 8-41,3 7 22,-1 8-9,2 7 30,-1 4 11,0 2-11,0 3-13,0 0 3,-1 1-11,0 2 2,1 16-10,1 6 2,2 5-1,1 5 0,2 2-9,2 2 12,4 3-14,1 0 14,1 0-5,1-1 2,0-1 0,-1-1-28,0-3 18,-1-3 2,-2-4-11,-2-6 23,-3-6 12,-3-6-12,-3-4 15,-1-5-5,-1-2 2,-1-1-9,-1-1 12,1 0-14,0 0-5,-1 0 20,1 1-25,0 0 7,-1 1-2,1-1 0,0 1 0,0 0 0,0-1 0,0 0 0,0 0 10,0 0-13,0 0-5,0 0 11,1 0-33,-1 0 38,0 0-21,0 0 16,0 0-5,1 0 12,0 0-13,0 0 4,0-1-10,1 0 12,0-1-5,1 0 21,0 0-6,1-2 3,1-1-18,5-14-5,-1-2 10,-4-2 5,-5 0-2,-4 3 2,-4 2-9,-3 4 2,-3 3 9,-1 4 6,-1 3-2,2 3-16,1 1-14,3 2 2,4-1-20,2 0 4,2-1-20,1-1 4,1-5-11,-5-15 21,0-8 12,-1-6 16,1-1-3,3 2 3,0 5-37,3 6 10,4 8-5,3 7 28,6 7 11,5 7 8,5 4-1,3 4 2,3 1-9,0-1 2,4-3-1,2-2 0,2-5 0,2-5 19,0-3-24,0-3 7,-1-3 17,0 0-24,-3 0 26,-1 2 2,-2 3-10,-2 2 14,-2 3-23,-1 0 6,0-1-2,-2-1-9,-1-3 21,-1-3-25,-3-6 7,-1-7-2,0-5 0,-1-6 0,-2-4 0,-1-2 10,-3 1-13,1 4 23,-2 5-35,1 5 11,0 8-4,1 6 10,2 6 15,2 7-4,3 3-6,2 3 2,2-1-19,-1-3 4,-1-4-11,0-6 12,1-4 5,2-4-2,0-1 2,1 0 0,2 3-9,-1 4 12,4 6-5,1 6 2,3 5 0,3 4 0,0 2 10,2-1-13,-1-2 4,-2-4-19,-4-7 4,-2-8 8,-4-7 6,-2-7 8,-2-5-11,0 1 4,2 0-1,4 4 0,5 6 0,5 4 0,5 7 0,4 4-9,2 3 2,1 1-10,-3-1 21,-4 0 12,-5-3-21,-7-1 26,-6-1-26,-5-1 7,-5-1 17,-4-3-15,-5 0 24,-2 0 3,-2 2-1,-3 0 30,-2 0-26,-5 1 18,-17 1-6,-8 1-7,-9 1 21,-4 2-25,-5 2-2,-5 1-9,-3 2-27,-5 3 7,-6 2-22,-6 0 14,-4 1 4,-2 1-2,0 0 2,4 1 19,6 1-34,6 3 21,6 2-17,5 3 4,3 3-19,4 3 4,2 2 8,1 1-4,3-1 21,2 0-6,3-2 3,5-3-18,4-4-5,7-5 0,8-5-38,7-5 29,5-4-1,4-3-1,11-2 12,23 0-4,14-1-7,12 2 12,6-1 5,3 0 8,-1-1-2,-4-4 12,-8-5-4,-8-7 2,-9-5 19,-9-3-6,-8-2 13,-6 1-13,-6 3 32,-3 3 1,-1 5 28,-3 4-108,-2 3-882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19:27.155"/>
    </inkml:context>
    <inkml:brush xml:id="br0">
      <inkml:brushProperty name="width" value="0.2" units="cm"/>
      <inkml:brushProperty name="height" value="0.2" units="cm"/>
      <inkml:brushProperty name="color" value="#DA0C07"/>
      <inkml:brushProperty name="inkEffects" value="lava"/>
      <inkml:brushProperty name="anchorX" value="8846.98242"/>
      <inkml:brushProperty name="anchorY" value="-4804.99707"/>
      <inkml:brushProperty name="scaleFactor" value="0.5"/>
    </inkml:brush>
  </inkml:definitions>
  <inkml:trace contextRef="#ctx0" brushRef="#br0">78 95 104,'0'0'0,"0"1"136,-1 4 56,0 0-53,-1 1-47,0 0-99,1-2 4,-1-2-29,1-1 3,0-2 16,1 0 13,-1-1 6,1 0 10,3-1-1,3 0 1,14 0 0,4 1-9,5 1 2,0 1-10,1 0-7,0 1 1,-2 1 8,-2-1-2,-4 1 10,-4 0-2,-4-1 1,0 0 9,-3 0-21,-1-1 16,-3-1-5,-2 0-8,-2 0 2,-1 1 8,-2-1 7,0 1 8,-1 0-10,0 0 3,-1 0-1,1 0-9,-1 0 12,0 0-5,-2 0 2,-4 0 10,-14 3-4,-3 0 2,-3 1-18,-2 0 4,1 1-2,1 1-9,1-1 2,4-1-10,0 0 2,3-1-1,2 0-9,2-1 2,4 0 9,3-1-13,4 0-5,1 0-27,2-1-2,2 0-2,0 0-38,1-1 78,0 1-5,3-2 23,13 0-6,4 0 12,2 0-2,0 0-8,0-1 11,0-1-12,0-1 3,0-2-1,2 0 0,1-3 0,0-3 0,0-3 0,-5-3 19,-3 0-6,-4 1 3,-3 3 37,-4 4-10,-3 7 15,-2 2-4,-2 2-7,-1 2-16,-1 3-15,-5 13-7,-3 3-9,-3 0 1,-5-2-19,-2-3-5,-3-5 19,-3-4 3,-2-3-1,-1-1 2,1-1 0,2 1 0,2 0-9,2 1 12,1 1-5,1 0 2,0 0-9,2 1 2,3 2 9,4 0 15,4 1 62,2-1-7,3-1-22,1-2-36,1-3-66,1-1-14,2-1 8,4-2 2,14-3 45,6-2-2,3-2 13,1 0 26,-1-1-15,-3 1 16,-1 1-5,0 1-7,-1 1-16,3 2 3,-1 0-2,0 1 0,-2 0 19,-3-1-6,-4 0 13,-4 1 24,-5 0 13,-4 2-2,-3 0 13,-2 1-32,-2 0 1,-6 3-11,-17 8-17,-8 2 22,-7 2-36,1 0 11,2 1-13,5-1 2,4-1-10,1-1 2,3-3-1,3-4-18,3-3-5,3-5 0,2-2-10,3-3-7,2-1-8,3 1 11,3 0 5,1 2 26,0 1 4,2 1 10,-1 2 8,4 0-2,13 4 2,2 2 0,3 2-9,-2 0 2,-3 1-10,-1 0 12,-2 0-14,-1 1 4,-2-1 9,-1 1-4,0 2 21,0 1-6,0 2 22,1 1-6,-1 0 13,-1 1 6,-1 2-11,1 2-5,-1 3-17,0 3 13,0 2-34,-1 0 20,0-1-8,1-2-7,1-4 2,-1-3-1,-1-6-9,-2-4 2,-3-4-10,-1-3 2,-1-1 9,-2-7 6,-7-17 8,-3-10 8,-4-8-2,-1-3-7,2 0 2,2 2 9,5 5-4,5 5 12,5 6-13,5 6 14,2 4-23,0 5 6,1 2-2,-2 3 0,0 2-9,-1 1 12,-3 2 5,-1 0 8,-2 2 8,-2 0-20,-1 0-3,-5 3 10,-14 9-23,-4 4 16,-4 2-15,2 2 14,1 1-14,4-1 4,6 2-19,3 1 4,4 0-11,5 1 30,3-4 19,2-4 6,0-4-9,2-5-5,-2-4-17,0-3-15,-1-2 12,-1-1 4,-2-5-2,-4-14 2,-2-5 10,1-2 6,0 3-2,3 4 2,4 7 0,3 6 10,1 5-13,0 3-5,1 4 1,10 17-10,1 7 2,1 9 9,-1 5 24,-2 3 78,-3 1 186,-3-1 9,-3-5-6,-3-4-42,-3-7-202,-1-5-2,-1-7-43,-2-7-10,-3-7-10,-1-7 11,-1-8-14,1-6 14,2-7-4,1-7-9,2-7 13,-1-5-14,0-5 5,-3-3-12,-3-1 22,-5 2-6,-2 5 11,0 8 16,1 9-13,4 8 15,3 7 5,3 7-1,4 5-18,1 2-4,2 2-37,0 0 0,2 4-21,14 13-6,3 4 19,2 3 3,1 1 28,-1-1 2,-1-1 2,-2 0 29,-1 1-18,-1 1-2,0 5 2,1 4-2,2 4 9,3 5-2,1 3-18,2 0 15,-1 0-15,-1-4 5,-2-5-12,-1-5 13,-2-5-4,-1-4 1,-3-5 9,-3-1-2,-1-2 1,-1 0 0,0 3-10,1 1 4,2 2-2,2 3 0,3 1 0,1 1 0,0 2 0,0-1-10,-2 0-6,-2-1 11,-1-1-14,-2-1 14,1 1-14,-1 0-5,1 2 11,1 0 5,-1 1-1,0 2 10,-1 2-2,-1 2 10,-1 1-12,-1-2 14,-1-1-4,0-3 1,0-2 0,0 0-10,1-2 4,2-1-2,0 0 0,2-1 0,0 0-10,0 1 13,0-1-14,-1-1 14,-3-4-4,-1-3 1,-4-4 0,0-5 9,-2-3 16,-1-2 15,0-2-2,0-1-17,-1 1-4,0-1-9,1 0-8,-1 1 2,0 2-2,0 4 0,2 13 9,1 4-12,2 2 5,-1 1 7,1-4-12,-1-3 23,0-5-25,-1-5-11,-1-4-25,-1-3 14,-1-2 3,1-2 8,-1-1 17,-1-2-3,0-3 2,-3-14 18,1-5-14,-1 0 15,3-1-4,3 1-9,3 0 4,4 0-12,4-1 4,4 1-2,1 0 18,2 2 5,-1 3 9,-1 3-1,-3 4-18,-2 4 24,-1 3-45,-1 3 42,-2 3-24,1 4 17,-1 4-4,0 4-9,-1 6 4,1 4-2,-3 4 9,0 3-2,-3 1-9,-5-1 13,-1-1-32,-3-4 9,-1-3-23,0-5-4,-1-5-27,1-3-13,1-3 2,2-4-22,2 0-4,1-2 19,2 1-16,1-1 15,0 0 24,3-1-17,15-11 36,5-4-1,5-3 11,0 1 17,0 2 6,-3 3 28,-4 3-7,-5 2 4,-3 3-10,-2 0 4,-3 3 7,-1 1 16,-3 1 62,0 0 221,-5 3-273,-3 3 13,-14 13-36,-7 5-2,-6 2-28,-3 0-4,1-3-10,2-2-8,4-6 2,3-3-21,5-4-4,3-5 10,5-5-32,3-5 9,4-4-32,3-5 8,4-4 5,5-3-2,5 0 10,5-2 7,5 1 8,7 0 17,7 2 34,5 1 10,3 5 38,0 5 1,-7 5 40,-3 8-9,-6 7-5,-5 7 4,-6 6-40,-5 3 21,-8 1-36,-9 1 9,-9-3-23,-8-1-4,-5-3-9,-6-2 11,-2-1-4,-1-2 10,0 0-12,1 1 14,4 0-23,3-1 7,5 1-13,4-1 4,4 0-21,3 1 15,3 0-15,1-2 5,3-1 7,1 0-21,2-3-12,0-3-16,1-1-16,1-1 21,-1-2 21,0 0 3,1-1 30,-1-1-7,3 0-6,13-3 4,6-2-2,6-3-10,4-1 22,4 1 3,2 0 0,2 2 19,0-1-23,0 0 26,-5 0-17,-5 0 15,-5 1-14,-5 0 14,-5 2-14,-6 1 14,-5 0 33,-2 3-19,-3 0 37,-1 1-1,-4 0-36,-16 4 22,-10 2-18,-8 3-5,-6 2-8,-2 2 2,0 0-21,3 0 6,5-1-3,4-2-10,5-2-15,6-2-6,7-2-18,4-4-15,7-2-35,4-1 9,2 0 3,1 0 7,5-1 27,17-8 2,10-4 39,8-3-19,6-3 18,6 0 14,2-1-3,0-1 20,-2-1-4,-6 1 2,-8 1 0,-8 0-10,-6 2 4,-6 1 7,-5 4 26,-5 3 39,-4 6 20,-3 4 7,-2 2-17,-4 7-12,-12 17-16,-6 8 3,-4 9-31,-1 5-1,3 1-11,2-1-18,5-5-14,1-6-25,3-9-32,-1-7-13,-2-10 10,-1-7-15,-5-9 23,-4-8 3,-1-6 0,-2-5 38,-1-2-10,3-1 14,2 3 7,4 3 8,4 4-1,3 3 1,3 3-10,3 1-6,0-1-8,-1-4-8,-2-6 20,-2-6-25,-3-12 26,-4-9 2,-1-7-10,0-4 14,-1 2 5,1 3 17,0 8-22,0 5 17,1 8-24,3 7 25,4 7-26,3 5 8,3 5-13,2 1-6,-1-1-17,-1-4-6,-2-7 1,-2-8 16,-3-10 14,-2-10 7,-3-8 18,-1-5 6,0-1-10,2 3 14,4 10-32,4 11 27,4 14-18,4 13 15,3 12 14,3 12-13,4 11-13,4 10-6,4 8 1,4 6-12,4 5-6,2 4 20,4 1-6,2 2 20,4-1-4,0-2-8,0-2 4,0-3-12,-2 0-6,-1 0 11,-1 2-14,-2 3 5,-3 4-2,-3 2-10,-2 3-6,-2 0 11,-2-2 14,0-5-22,-2-7 17,-1-10-24,-1-10-31,-3-9 18,-1-8 10,-4-6 15,-1-5 44,-3-2-1,-2-1 22,0-1-3,-1 1 2,-1 0-10,0-1-6,-5-1-8,-13-14 2,-3-7-2,-5-10-10,-2-10 4,-4-10-21,-2-7 6,-2-6-13,-3-5 13,-1 0-14,-2 0 14,1 3-4,2 0 10,1 2-12,2 0 5,3 0-2,3 1 0,3 4-10,4 3 4,4 8-2,5 10-10,5 10 13,2 8-4,2 8-37,4 6 30,1 5-10,1 4-8,2 2 32,2 5-20,11 17 8,3 7 7,4 12 16,2 8 90,2 9 162,4 7 17,2 3 57,2 2-43,2-2-151,2-1 6,1-1-79,0 0-6,0 3-50,-1 4 11,0 2-16,-1 2 2,-3-4 8,-4-8-11,-5-11 3,-6-12-20,-6-15-31,-5-14 26,-8-15-48,-7-18 50,-8-18-6,-8-16 12,-9-16 8,-7-10-1,-7-5 20,-5-1-15,-1 2-4,0 5 29,1 2 0,5 4 21,5 2 4,5 4-8,5 4-6,3 5 1,4 7-19,5 8 14,3 10-34,7 9 20,4 10-36,7 9-27,9 13 6,9 12-14,12 15 30,10 16 0,8 12 21,6 8 42,3 3 139,-1-2-27,-3-3 56,-5-4-38,-6-4-107,-7-1 21,-5 0-61,-4 1 2,-4 1-13,-1-1-17,-3-2 13,-1-5-15,-2-7 4,-1-6-1,-3-9 0,-2-6 19,-2-6 13,-2-5 16,-2-4-12,-1-3-4,-3-3-45,0-2 2,0-3-22,-3-3 3,-7-10 17,-18-29 13,-11-20-12,-7-16 15,-3-7-5,0-2 21,2 7-24,7 8 26,8 13-26,8 13 17,9 12-15,7 11 4,7 11 9,4 6-4,0 4 2,2 3 0,5 4 0,15 8 0,5 5 0,5 6 19,2 5-34,-2 6 30,-1 9-19,-1 9 24,-1 10-7,-1 11 13,0 5-32,-2 3 10,-1-4 6,-3-7-13,-4-10-5,-2-12 20,-5-11-25,-4-10-2,-4-9 0,-3-7-29,-2-7 8,0-4-4,-1-2 0,0-2 0,1-1 28,-1 1-8,0 0 14,0-3 6,-1-11-11,2-4 14,1-2-5,0-2-7,3 0 2,0 0-1,2-2 10,1 2-4,-1 1 2,-2 3 10,0 4 6,-2 7-2,0 8 21,-1 9-6,1 10-25,1 8 8,0 6-4,2 4-9,1 2 2,0 0-10,-1-3-16,0-5 13,-1-5 4,-2-6-2,-1-6-7,-2-6-7,0-3-17,-1-4-6,1-1 10,0 0-14,0-1 23,0 0 3,-1 0-1,1 1 21,-1-1-6,0-1 3,0 1 10,1 0 15,-1 1-13,0-1-4,0 1 11,0 0-23,0 0 6,0 0-11,1 1-7,-1-1 20,2 0-16,1-1 5,4-1 9,11-12-4,3-2 21,0-3 13,-4 1-31,-6 0 30,-3 1-700,-5 2-296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19:28.652"/>
    </inkml:context>
    <inkml:brush xml:id="br0">
      <inkml:brushProperty name="width" value="0.2" units="cm"/>
      <inkml:brushProperty name="height" value="0.2" units="cm"/>
      <inkml:brushProperty name="color" value="#DA0C07"/>
      <inkml:brushProperty name="inkEffects" value="lava"/>
      <inkml:brushProperty name="anchorX" value="6958.00537"/>
      <inkml:brushProperty name="anchorY" value="-7220.80811"/>
      <inkml:brushProperty name="scaleFactor" value="0.5"/>
    </inkml:brush>
  </inkml:definitions>
  <inkml:trace contextRef="#ctx0" brushRef="#br0">58 264 376,'0'0'0,"-1"1"184,-1 2-9,-1 1-100,-2 1-10,0 0-50,0-1-11,1-1-48,1-1 1,1-2 5,1 0 16,2-2 4,4-1 20,14-4-5,5-1 3,4-1 0,4 1-19,1 0-41,-1 2 2,-2 1 4,-5 2 16,-7 1 425,-7 1 47,-5 1 553,-7 0-869,-3 1-36,-6 1-40,-14 8-14,-4 2-23,-5 3 24,1 0-17,3 1 6,3-3-21,5-2-13,4-4-25,3-4-23,2-5-6,1-5 0,1-4-31,3-5 9,1-2-13,2-2 2,3 0 46,3 0 5,4 1 57,5 2-3,5 2 14,3 0 17,-1 0-32,1-2 2,-1 0-2,-3-1-1,-1-1 0,-1 2 19,-3 3 22,-1 3 154,0 5 388,-1 6-72,2 5 34,3 5-139,4 4-390,3 3 73,3 0-81,2-3-5,0-4-11,-2-5 1,-3-6-1,-4-5 0,-5-7 9,-5-3 17,-4-1-5,-4-1 12,-5 1 17,-3 5 14,-3 4-12,-5 5 14,-1 6-22,-2 6-2,1 8-20,1 6 14,2 5-14,1 4-6,2 0-8,1-2 1,3-4-1,2-6-9,2-7-26,1-4 7,2-5-4,1-4 0,1-1 37,1-1-10,0-1 5,4-2 9,8-9-2,2-2 10,1 0-2,-1 3 10,0 3-2,-1 3 10,-1 2 7,-2 0 8,-1-1-188,-2-1-206,-2-3-485,-3-3-296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0:57.900"/>
    </inkml:context>
    <inkml:brush xml:id="br0">
      <inkml:brushProperty name="width" value="0.2" units="cm"/>
      <inkml:brushProperty name="height" value="0.2" units="cm"/>
      <inkml:brushProperty name="color" value="#DA0C07"/>
      <inkml:brushProperty name="inkEffects" value="lava"/>
      <inkml:brushProperty name="anchorX" value="7571.57764"/>
      <inkml:brushProperty name="anchorY" value="-6792.18848"/>
      <inkml:brushProperty name="scaleFactor" value="0.5"/>
    </inkml:brush>
  </inkml:definitions>
  <inkml:trace contextRef="#ctx0" brushRef="#br0">703 117 2561,'13'-1'3059,"-10"0"-2776,-4-3 154,-3-3-344,-3-3-21,-4-5-53,-4-2 124,-3 0 333,-1 1 79,1 3 294,1 3-95,-1 5-154,-1 4-124,-1 6-231,-1 5-46,-1 3-159,-2 0 1,-4-2-13,-3-3-22,-3-5-5,0-5 10,-2-6-5,-1-2 12,-2-2 34,2 1 9,1 4 75,3 6-9,2 7 17,4 8-20,4 8-49,3 8 3,5 8-4,3 6-21,5 6 34,3 3-21,4-1-30,2-2 19,2-3-74,2-1 21,3-2 8,1 2-23,4 1 36,3 1-21,2 6-2,2 5 30,0 4-38,1 6 30,1 0-18,0-1 24,1-6-16,-1-8 24,-2-11-25,0-10-2,-2-10 1,-1-8-12,1-4 4,2-1 7,3 1 7,3 2 36,6 1 47,4 1 7,4-3 4,3-3-26,1-5-48,1-3 2,-3-7-4,-2-3-2,-4-3-19,-6-2-4,-4 0 10,-3 3-4,-4 2 1,-3 4 9,-3 2-58,-4 1-86,-1 0-473,-1 0-536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0:59.074"/>
    </inkml:context>
    <inkml:brush xml:id="br0">
      <inkml:brushProperty name="width" value="0.2" units="cm"/>
      <inkml:brushProperty name="height" value="0.2" units="cm"/>
      <inkml:brushProperty name="color" value="#DA0C07"/>
      <inkml:brushProperty name="inkEffects" value="lava"/>
      <inkml:brushProperty name="anchorX" value="6485.99951"/>
      <inkml:brushProperty name="anchorY" value="-8791.20703"/>
      <inkml:brushProperty name="scaleFactor" value="0.5"/>
    </inkml:brush>
  </inkml:definitions>
  <inkml:trace contextRef="#ctx0" brushRef="#br0">27 40 4185,'0'0'0,"-7"-11"2000,-3-4-774,3 5-591,4 6-47,5 9-255,5 7-82,5 10-126,5 6-15,3 6-56,6 6 9,5 5 12,5 7 22,4 10 60,5 8 14,4 9 20,1 7-30,-1 1-110,-3-3 12,-4-8-59,-5-11 10,-9-15-15,-7-14-7,-8-16-27,-10-15-2,-6-14 8,-8-14 23,-7-12 32,-2-10 30,-4-8 116,0-2-11,2-1 3,3 2-51,6 8-87,7 6 11,4 8-40,5 7 26,4 6-10,5 6 13,7 5-4,6 7-16,6 5 88,6 7 30,3 7 127,3 7 27,3 6-73,1 5-36,1 3-94,-1 0-36,-1-1-18,-3-5-12,-4-4-354,-3-6-218,-4-5-2387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0:59.935"/>
    </inkml:context>
    <inkml:brush xml:id="br0">
      <inkml:brushProperty name="width" value="0.2" units="cm"/>
      <inkml:brushProperty name="height" value="0.2" units="cm"/>
      <inkml:brushProperty name="color" value="#DA0C07"/>
      <inkml:brushProperty name="inkEffects" value="lava"/>
      <inkml:brushProperty name="anchorX" value="4629.07764"/>
      <inkml:brushProperty name="anchorY" value="-10398.8125"/>
      <inkml:brushProperty name="scaleFactor" value="0.5"/>
    </inkml:brush>
  </inkml:definitions>
  <inkml:trace contextRef="#ctx0" brushRef="#br0">139 45 3105,'0'0'0,"-11"-17"1432,-9-2-308,-4 10-1106,23 10 27,-1-1 1,0-1-1,0 1 1,0 1-1,0-1 1,0 0 0,0 0-1,0 1 1,0-1-1,-2 2 1,2-1-2,-1 1 1,1-1-1,-1 1 0,1-1 1,0 1-1,0 0 0,0 0 0,-3 3 1,-13 26 486,5 9-79,7 7-179,7 4-86,8 1-141,8-2-4,7-7 79,6-9 63,-26-30-133,1 0 0,1 0 0,-1-1 0,10 6 0,-11-7-4,1 0 0,1 0 0,-1-1-1,0 0 1,7 2 0,-7-3 16,1 0 0,-1 0-1,0 0 1,1 0 0,7-2-1,-7 0 9,0 1 0,1-2 0,-1 1 0,8-4 0,-8 2 23,0 0 1,1 0-1,10-11 0,15-20 263,-7-7-116,-7-4-42,-8-1-71,-7 2 20,-8 4-60,-5 6 33,-5 7-30,-3 8-11,2 11-16,15 9-62,0 0 0,0 0 0,0 0 0,0 0 0,0 0 0,0 0 0,1 0-1,-1 0 1,0 0 0,0 0 0,0 0 0,0 1 0,0-1 0,-1 1 0,-9 12 73,5 9 68,7 8 177,8 6 49,9 4 188,9 2 26,7 0-39,6-2-61,6-4-151,4-4-113,0-4-112,-1-1-3,-2-1-98,-5-2 13,-6-2-299,-6-4-218,-6-6-692,-6-9-1038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1:00.830"/>
    </inkml:context>
    <inkml:brush xml:id="br0">
      <inkml:brushProperty name="width" value="0.2" units="cm"/>
      <inkml:brushProperty name="height" value="0.2" units="cm"/>
      <inkml:brushProperty name="color" value="#DA0C07"/>
      <inkml:brushProperty name="inkEffects" value="lava"/>
      <inkml:brushProperty name="anchorX" value="3127.76733"/>
      <inkml:brushProperty name="anchorY" value="-11708.43262"/>
      <inkml:brushProperty name="scaleFactor" value="0.5"/>
    </inkml:brush>
  </inkml:definitions>
  <inkml:trace contextRef="#ctx0" brushRef="#br0">60 34 4161,'-9'-7'4998,"-1"0"-3989,0 1 185,0 0-547,1 2-141,2 2-265,3 1-38,5 5-183,21 19 54,15 12-84,13 14 18,10 12 20,9 9-18,1 5 8,2 4-2,-5-1-10,-7-3 4,-7-7-12,-10-8-71,-10-12-494,-9-13-461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2T23:12:46.939"/>
    </inkml:context>
    <inkml:brush xml:id="br0">
      <inkml:brushProperty name="width" value="0.035" units="cm"/>
      <inkml:brushProperty name="height" value="0.035" units="cm"/>
    </inkml:brush>
  </inkml:definitions>
  <inkml:trace contextRef="#ctx0" brushRef="#br0">0 62 7778,'15'0'2560,"14"-9"-2552,5 4 8,11 5-8,-8-10-8,-8 7-208,-9-6-200,-11-4-552,-2 0-520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1:01.036"/>
    </inkml:context>
    <inkml:brush xml:id="br0">
      <inkml:brushProperty name="width" value="0.2" units="cm"/>
      <inkml:brushProperty name="height" value="0.2" units="cm"/>
      <inkml:brushProperty name="color" value="#DA0C07"/>
      <inkml:brushProperty name="inkEffects" value="lava"/>
      <inkml:brushProperty name="anchorX" value="1664.54529"/>
      <inkml:brushProperty name="anchorY" value="-13304.55859"/>
      <inkml:brushProperty name="scaleFactor" value="0.5"/>
    </inkml:brush>
  </inkml:definitions>
  <inkml:trace contextRef="#ctx0" brushRef="#br0">9 320 8482,'0'0'0,"-4"-21"3601,1-18-2390,1-8 271,10-4-792,8 0-270,-11 44-416,-1-2 0,1 1 0,9-12 0,-10 15-17,2 0 0,-1-1 1,0 1-1,12-7 0,-11 7-175,1 1-1,0 0 1,0 1 0,10-4 0,-9 4-148,0 1 0,1 0 0,14-2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1:02.164"/>
    </inkml:context>
    <inkml:brush xml:id="br0">
      <inkml:brushProperty name="width" value="0.2" units="cm"/>
      <inkml:brushProperty name="height" value="0.2" units="cm"/>
      <inkml:brushProperty name="color" value="#DA0C07"/>
      <inkml:brushProperty name="inkEffects" value="lava"/>
      <inkml:brushProperty name="anchorX" value="605.29419"/>
      <inkml:brushProperty name="anchorY" value="-13828.08984"/>
      <inkml:brushProperty name="scaleFactor" value="0.5"/>
    </inkml:brush>
  </inkml:definitions>
  <inkml:trace contextRef="#ctx0" brushRef="#br0">244 146 3969,'-2'-4'2280,"-5"-7"-438,-4-6-743,-7-7-11,-4-1-637,-3-1-90,-2 6-231,2 6 10,2 10-72,2 7-36,3 8-3,2 8-22,4 8 22,2 8-8,5 6-25,4 6 8,4 7-69,6 4-38,5 7-217,5 7-112,5 6-339,6 5 50,3 2 172,5-1 111,2-4 363,3-7-27,3-11 66,0-12 9,-36-41 121,0-1 1,18 11-1,-20-15-1,1 1 0,-1-1 1,16 4-1,-16-5 85,0-1 0,0 0 0,16 1 0,25-4 592,1-10-91,0-8-83,-3-5-304,-4-3-37,-4 2-230,-4 3 18,-5 4-42,-6 3-101,-5 3-496,-6 1-332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1:02.601"/>
    </inkml:context>
    <inkml:brush xml:id="br0">
      <inkml:brushProperty name="width" value="0.2" units="cm"/>
      <inkml:brushProperty name="height" value="0.2" units="cm"/>
      <inkml:brushProperty name="color" value="#DA0C07"/>
      <inkml:brushProperty name="inkEffects" value="lava"/>
      <inkml:brushProperty name="anchorX" value="-899.88861"/>
      <inkml:brushProperty name="anchorY" value="-15420.67578"/>
      <inkml:brushProperty name="scaleFactor" value="0.5"/>
    </inkml:brush>
  </inkml:definitions>
  <inkml:trace contextRef="#ctx0" brushRef="#br0">108 165 7162,'0'0'0,"-22"0"3048,-9 4-1474,5 3-1353,7 0 222,10-3-354,13-7-3,14-7-66,13-8 2,10-8-14,6-4-8,4-2 11,1 3 5,-2 6-20,0 9 16,-43 14-14,1-1-1,-1 1 1,1 0-1,9 1 1,-10 0 3,0 0 0,0 1-1,0 0 1,11 5 0,-9-3-1,-1 1-1,0-1 1,13 11 0,25 28 56,0 12 208,1 9-19,-1 6 69,-2 3-84,-3-2-148,-5-3-26,-7-7-54,-5-8-144,-8-10-581,-7-10-592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1:03.545"/>
    </inkml:context>
    <inkml:brush xml:id="br0">
      <inkml:brushProperty name="width" value="0.2" units="cm"/>
      <inkml:brushProperty name="height" value="0.2" units="cm"/>
      <inkml:brushProperty name="color" value="#DA0C07"/>
      <inkml:brushProperty name="inkEffects" value="lava"/>
      <inkml:brushProperty name="anchorX" value="-2512.38379"/>
      <inkml:brushProperty name="anchorY" value="-16802.49414"/>
      <inkml:brushProperty name="scaleFactor" value="0.5"/>
    </inkml:brush>
  </inkml:definitions>
  <inkml:trace contextRef="#ctx0" brushRef="#br0">343 831 4137,'3'5'1856,"9"10"-924,7 8 3,5 8-1,2 4-194,0 2-73,-4-1-238,-6-5-10,-6-5-139,-5-7-68,-7-6-112,-3-8-53,-9-12-43,-9-10 3,-11-13-7,-13-13 28,-8-10 113,-5-7 54,1-7 86,5-3-5,7-2-111,8-3-38,9 4-80,10 5-15,8 5-23,7 5 11,7 4-24,5 0 16,3 3-5,3 0 1,2 4-19,2 3 6,4 9 6,5 9 16,-22 23-8,-1-1 0,0 0-1,1 1 1,-1 0 0,1 0-1,-1 0 1,6-1 0,-3 1 8,-1 0-1,1 1 1,0 0 0,9 1 0,29 9 67,5 8-5,1 6 49,0 3 22,-1 4 128,-5 2 14,-6 2 136,-7-1-40,-11 0-35,-10-2-13,-10 2-196,-12 4 24,-12 5-94,-6 7 35,-6 4-34,-3 3 7,1 0-48,0-5-25,3-7 23,3-8-57,2-13-395,5-9-235,24-14 520,0-1 1,-1 1 0,1-1-1,-1 0 1,0 1-1,1-1 1,-1 0-1,1 0 1,-1 0-1,1 0 1,-3-1-1,3 1-114,-1 0 1,1-1-1,0 1 0,0-1 0,-1 1 0,1-1 0,0 1 0,0-1 0,-5-4-746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1:04.142"/>
    </inkml:context>
    <inkml:brush xml:id="br0">
      <inkml:brushProperty name="width" value="0.2" units="cm"/>
      <inkml:brushProperty name="height" value="0.2" units="cm"/>
      <inkml:brushProperty name="color" value="#DA0C07"/>
      <inkml:brushProperty name="inkEffects" value="lava"/>
      <inkml:brushProperty name="anchorX" value="-1502.18066"/>
      <inkml:brushProperty name="anchorY" value="-15890.5918"/>
      <inkml:brushProperty name="scaleFactor" value="0.5"/>
    </inkml:brush>
  </inkml:definitions>
  <inkml:trace contextRef="#ctx0" brushRef="#br0">1 1 6185,'9'6'2865,"9"10"-766,5 7-1405,4 6 270,5 5-236,3 5-275,4 2-19,4 4-218,5 2-58,2 3-92,2 2-26,-3-1-21,-5-3-19,-5-5-213,-4-7-267,-9-10-693,-8-9-896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1:04.428"/>
    </inkml:context>
    <inkml:brush xml:id="br0">
      <inkml:brushProperty name="width" value="0.2" units="cm"/>
      <inkml:brushProperty name="height" value="0.2" units="cm"/>
      <inkml:brushProperty name="color" value="#DA0C07"/>
      <inkml:brushProperty name="inkEffects" value="lava"/>
      <inkml:brushProperty name="anchorX" value="-2947.53296"/>
      <inkml:brushProperty name="anchorY" value="-17350.10156"/>
      <inkml:brushProperty name="scaleFactor" value="0.5"/>
    </inkml:brush>
  </inkml:definitions>
  <inkml:trace contextRef="#ctx0" brushRef="#br0">0 178 7146,'0'-3'3224,"2"-9"-1194,2-4-1582,6-2 239,4-1-254,7 4-79,4 3-162,5 4-52,4 3-92,4 1-24,2-2 6,1-1-16,2-3-174,0-2-119,0-3-565,-1-1-323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1:06.073"/>
    </inkml:context>
    <inkml:brush xml:id="br0">
      <inkml:brushProperty name="width" value="0.2" units="cm"/>
      <inkml:brushProperty name="height" value="0.2" units="cm"/>
      <inkml:brushProperty name="color" value="#DA0C07"/>
      <inkml:brushProperty name="inkEffects" value="lava"/>
      <inkml:brushProperty name="anchorX" value="-4258.11816"/>
      <inkml:brushProperty name="anchorY" value="-18005.7793"/>
      <inkml:brushProperty name="scaleFactor" value="0.5"/>
    </inkml:brush>
  </inkml:definitions>
  <inkml:trace contextRef="#ctx0" brushRef="#br0">689 631 2665,'-1'-2'1384,"-5"-3"-495,-12-14-100,-6-3-283,-2-3-94,0 1-168,-1 2-18,3 4-151,3 1-5,1 2-46,2-1-13,0-1 0,1 0 62,0-1 150,1 0 63,2-3 145,1-1-28,3 1-26,1 2-5,2 3-29,-1 6-13,1 5-56,1 7-23,1 5-119,1 2-17,2 1-61,2-1-27,1-2-16,0-3-10,0-2 0,0-2 27,2-2 48,3-5 54,15-15-12,5-2 10,2-2-18,1 3-14,-1 2 21,-4 3 11,-3 1 16,-4 2-2,-3-1-17,-4-2 6,-2-1-41,-3-2-7,-3 1-47,-3 2 11,-3 5 49,-3 8-7,-4 10 118,-2 13-40,-2 14-29,-3 12-15,-3 12-64,-3 7 5,-4 4 58,-5 1 0,-6-4 3,-5-6 68,-5-7 103,-2-9 31,1-7 85,4-7-72,6-5-140,9-6-25,8-6-127,9-5 16,6-7-43,9-7-11,7-8 0,9-7 17,7-7-15,4-8-4,5-6 1,3-7-29,6-8 27,3-6-19,2-2 24,0-1-16,-1 6 5,-2 6-1,-4 12 0,-2 13 19,-5 10-6,-5 12 3,-4 7-37,-3 6 1,-4 3 7,-3 2-70,-2 0-82,-2 2-139,-1-1-492,-1-1-70,-2 1-1297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2:00.192"/>
    </inkml:context>
    <inkml:brush xml:id="br0">
      <inkml:brushProperty name="width" value="0.2" units="cm"/>
      <inkml:brushProperty name="height" value="0.2" units="cm"/>
      <inkml:brushProperty name="color" value="#DA0C07"/>
      <inkml:brushProperty name="inkEffects" value="lava"/>
      <inkml:brushProperty name="anchorX" value="-8551.9668"/>
      <inkml:brushProperty name="anchorY" value="-20081.67773"/>
      <inkml:brushProperty name="scaleFactor" value="0.5"/>
    </inkml:brush>
  </inkml:definitions>
  <inkml:trace contextRef="#ctx0" brushRef="#br0">996 127 6673,'-1'-1'2593,"-7"-5"-2176,-4-3 529,-6-3-611,-5 0 14,-6 0-196,-6 0 11,-6 0-43,-2 1-25,-5 2 4,-2 1-32,-2 4-48,-3 4 2,0 10-14,42-5 14,0-1 0,-15 8 0,16-4 22,0-1 0,-18 15 0,16-9 28,-24 26 0,-12 29 150,1 14-63,3 11-14,3 11-23,4 13-45,4 14 0,4 14-31,4 10 6,5 8-41,6 3 19,9 2-26,9 1 7,11-4-3,10-8 9,11-14 194,10-20 29,-31-95-29,29 48-1,-29-56-70,2-1 0,22 25 0,-23-30-59,0-1 0,1-1 0,19 12-1,-18-13-1,1-1-1,0-2 0,20 8 1,-15-8-16,0-1 0,32 6 0,-25-9 36,49 3 1,-43-7-58,42-5 0,38-14 40,0-15-90,3-14 20,4-15-21,5-16 12,4-15 14,1-12 6,-5-12-29,-7-7-18,-12-2 4,-14 2 6,-15 4 6,-17 4 17,-18 7 15,-33 75-23,7-38 1,-13 44-2,1-46 1,-5 48 4,-6-47 1,1 51-13,-1 1 0,-9-29-1,5 27 14,0 1-1,-14-23 0,6 16-3,-24-32 0,-32-32 34,-11-5-8,-8-5-24,-1-1 27,3 5-38,6 14 77,6 16 4,60 58-51,1-1-1,-24-11 0,28 19-7,1 0-1,-1 0 1,1 1 0,-17-3-1,15 6-10,2 0-1,-1 0 0,0 1 0,-21 2 0,13 1 2,2 1-1,-39 13 1,24-4-5,-41 22 1,-46 31-9,-6 10-297,0 4-318,7-7-703,12-11-1049,25-15-10863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2:02.070"/>
    </inkml:context>
    <inkml:brush xml:id="br0">
      <inkml:brushProperty name="width" value="0.2" units="cm"/>
      <inkml:brushProperty name="height" value="0.2" units="cm"/>
      <inkml:brushProperty name="color" value="#DA0C07"/>
      <inkml:brushProperty name="inkEffects" value="lava"/>
      <inkml:brushProperty name="anchorX" value="-7107.31006"/>
      <inkml:brushProperty name="anchorY" value="-19586.42969"/>
      <inkml:brushProperty name="scaleFactor" value="0.5"/>
    </inkml:brush>
  </inkml:definitions>
  <inkml:trace contextRef="#ctx0" brushRef="#br0">3152 1 7226,'0'0'0,"-8"20"2664,-2 12-2464,6 0 546,5 0-252,5-2-19,1-2 3,4-1-45,-2 1-33,-1 2-68,-1 3-69,-2 3-90,-3 3-19,0 4-61,-1 5 30,4 6-23,3 7 33,5 11 38,4 12-29,2 12 51,1 10-24,-3 7 55,-3 5 60,-2 5 41,-2 8 14,-2 10-25,-2 7-65,-3 2-76,-1-2 17,-1-3 4,0-1 52,2-3 14,1-1 19,1-5-95,0-6 29,2-4-13,1-5-19,0 0-3,0 2-76,0 2-63,0 5 32,-2 4-83,0 4 30,-2 4-11,-1 4-27,-1 1 45,-1-1 14,-1-6 7,1-4-46,-1-6 52,0-5-36,1 0 48,-2 0 52,-2 0-88,-2 0 68,-6-3-78,-3-4 4,-6-2-4,-3-1-20,-3 1 4,-1-3-2,1-6 10,2-8 15,4-13-22,3-11 7,3-11-2,2-8 0,1-5-28,2-2 8,0-2-4,0 2 19,-2 1 41,-1 0 17,1-1 27,1-3-4,2-6-24,1-7-10,2-8-18,2-9-7,2-8 0,-1-5 9,1-3-4,0-2-7,-3 0 12,-2-1-14,-15 4-42,-5 5 30,-3 6-21,-2 4-13,2 3 22,2 3 2,2 0-1,2 0 12,0-1-4,1-1-7,-3 0-7,-1 2-8,-4 2 1,-3 4-38,-4 4 10,-6 4-23,-7 5 23,-7 5 11,-8 6 35,-6 5-9,-6 6 34,-3 6-36,-2 5 22,0 2-8,1 4-7,0 0-7,-1 1-8,-2 3 1,-3 2-1,-4 4 19,-2 5 13,-1 5 7,0 5-10,5 2-14,1-2-25,2-4 16,0-6-8,0-5 40,-1-9-2,-1-5-16,3-6 6,2-4-11,8-5 12,7-3 14,8-3-32,7-2-7,6-3-28,7-4-78,6-2-82,4-5-68,4-3-345,3-5-78,3-6-675,6-5-271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2:03.021"/>
    </inkml:context>
    <inkml:brush xml:id="br0">
      <inkml:brushProperty name="width" value="0.2" units="cm"/>
      <inkml:brushProperty name="height" value="0.2" units="cm"/>
      <inkml:brushProperty name="color" value="#DA0C07"/>
      <inkml:brushProperty name="inkEffects" value="lava"/>
      <inkml:brushProperty name="anchorX" value="-3098.67456"/>
      <inkml:brushProperty name="anchorY" value="-28723.58398"/>
      <inkml:brushProperty name="scaleFactor" value="0.5"/>
    </inkml:brush>
  </inkml:definitions>
  <inkml:trace contextRef="#ctx0" brushRef="#br0">0 1 9202,'10'-1'3537,"3"4"-3006,-3 3 653,-2 3-763,-3 2-66,-2 2-256,-3-1 1,0 2-50,-2 0-44,1 4-1,0 2-4,-1 3 9,-2 5-4,-2 4 30,0 5-26,0 6 46,6 7 33,4 7 123,8 6 25,7 7 41,8 5-50,8 3-47,6 1 3,8 0 31,9 1 53,11 2 52,13 3-28,15 6-22,16 6-114,15 5-83,14 5 24,7 1-102,3 1 72,2 4-82,-1 4-14,-5 8-17,-3 7 38,-11 6-13,-9 6 42,-13 2-1,-14 1-6,-13-1 59,-14-5-92,-11-6 58,-9-9-47,-9-16-81,-5-14-81,-7-17-282,-5-16-163,-7-15-554,-6-14-158,-8-10-1876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12:16:48.083"/>
    </inkml:context>
    <inkml:brush xml:id="br0">
      <inkml:brushProperty name="width" value="0.035" units="cm"/>
      <inkml:brushProperty name="height" value="0.035" units="cm"/>
      <inkml:brushProperty name="color" value="#FFFF00"/>
    </inkml:brush>
  </inkml:definitions>
  <inkml:trace contextRef="#ctx0" brushRef="#br0">0 125 2745,'29'-8'3951,"-4"1"-3802,62-13 1102,-55 15-813,-51 7-307,-5-2-66,-8 1-16,31 0-41,-1-1 0,1 0 0,-1 1 0,1-1 0,0 0 0,0 1 0,-1 0 0,1-1-1,0 1 1,0 0 0,0-1 0,0 1 0,-1 0 0,1 0 0,0 0 0,1 0 0,-1 0 0,-1 2 0,0-1-7,0 0 1,0 1-1,0-1 0,0 0 1,0 0-1,0 0 1,0-1-1,-1 1 0,1-1 1,-4 2-1,4-1-2,-1-1 1,1 0-1,-1 1 0,1 0 1,0-1-1,0 1 0,0 0 1,0 0-1,0 0 1,0 1-1,0-1 0,-2 4 1,0 0-5,-5 10 30,9-16-28,-1 1-1,1-1 0,0 0 1,0 1-1,0-1 0,-1 1 0,1-1 1,0 0-1,0 1 0,0-1 1,0 1-1,0-1 0,0 1 1,0-1-1,0 1 0,0-1 1,0 1-1,0-1 0,0 0 0,0 1 1,0-1-1,0 1 0,0-1 1,1 1-1,-1-1 0,0 0 1,1 1-1,1-1-14,0 0 0,0 0 0,0 0 0,0 0 1,1 0-1,-1-1 0,0 1 0,0-1 0,3-1 0,-2 1-7,11-2 9,-9 2 17,0-1-1,-1 1 1,1-1 0,0 0-1,6-3 1,-9 4-3,0-1 0,-1 1 1,1-1-1,0 0 0,-1 1 1,1-1-1,-1 0 0,1 0 1,-1 0-1,0 0 0,0 0 1,0 0-1,0 0 0,0 0 1,0-4-1,11-18 116,-12 23-60,-5 2-3,-3 2-42,5-2-9,0 1 0,0-1 0,0 0 1,0 0-1,0 0 0,0 0 1,0-1-1,-1 1 0,1-1 0,0 0 1,-5 0-1,10-1-6,1-1 0,-1 1 0,0 0-1,1 0 1,-1 1 0,1-1 0,3 0 0,-6 1 4,121-29-147,-114 26 118,-1 0 0,1 0 0,0-1 0,-1 1 0,0-1 0,0-1 0,8-6 0,-10 7 35,1 0 0,0 0 1,0 1-1,0 0 0,1-1 0,-1 2 1,1-1-1,0 1 0,-1-1 0,9 0 0,-8 2 17,9 0-41,-15 1 19,0 0 0,1 0 0,-1 0 0,0 0 1,1 0-1,-1 0 0,0-1 0,1 1 0,-1 0 1,0 0-1,0 0 0,1 0 0,-1 0 0,0-1 0,1 1 1,-1 0-1,0 0 0,0-1 0,1 1 0,-1 0 1,0 0-1,0-1 0,0 1 0,0 0 0,1-1 1,-1 1-1,0 0 0,0-1 0,0 1 0,0 0 0,0-1 1,0 1-1,0-1 8,0 1 0,-1 0 0,1-1 0,-1 1-1,1 0 1,-1-1 0,1 1 0,-1 0 0,1 0 0,-1 0 0,1 0 0,-1-1 0,1 1 0,-1 0 0,1 0 0,-1 0 0,1 0 0,-1 0-1,1 0 1,-1 0 0,1 0 0,-1 0 0,1 1 0,-1-1 0,1 0 0,-1 0 0,1 0 0,-1 1 0,-16 5 115,16-5-116,0 0 0,0 0 1,0 0-1,0 0 0,0 0 1,1 0-1,-1 0 0,0 0 1,1 0-1,-1 1 0,1-1 1,-1 0-1,1 0 0,0 1 1,0-1-1,-1 0 0,1 3 1,-2 9-707,0-10-762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2:04.939"/>
    </inkml:context>
    <inkml:brush xml:id="br0">
      <inkml:brushProperty name="width" value="0.2" units="cm"/>
      <inkml:brushProperty name="height" value="0.2" units="cm"/>
      <inkml:brushProperty name="color" value="#DA0C07"/>
      <inkml:brushProperty name="inkEffects" value="lava"/>
      <inkml:brushProperty name="anchorX" value="-6648.08545"/>
      <inkml:brushProperty name="anchorY" value="-33342.38672"/>
      <inkml:brushProperty name="scaleFactor" value="0.5"/>
    </inkml:brush>
  </inkml:definitions>
  <inkml:trace contextRef="#ctx0" brushRef="#br0">1 674 5889,'0'0'0,"25"-17"2521,14-5-1420,-1 5-154,0 6-379,-2 5-12,0 7-123,-1 4-19,2 4 56,1 2-13,3 0 15,6 2 8,5 2-10,7 3-53,7 5-69,6 4-30,6 5-112,6 7 17,6 6-79,3 10-48,2 8-9,1 10-51,-3 5-8,-6 4 8,-5-1 32,-8-3 84,-5-4 81,-6-7 13,-5-6-13,-1-5-84,-3-5-78,0-3 7,-1-1-69,-1-2 43,-1-1-63,-3-1 18,-3-1-26,-6-1 15,-2 0 4,-3-2 8,-1-1-10,-3-4 12,-2-5 16,-4-6-33,-3-5 11,-3-5-4,0-4-9,-1-4 11,-2-2-12,-1-2 22,0-2-16,0-1 14,1-2-3,2 0-8,3-1 2,1-1-10,4 0 11,3-1-22,6-2 44,6-2-32,6-2 39,4-3-39,3 1 12,-1-1-4,-1 2 9,-3-1 7,-3-3-10,-4-3 22,-1-5-35,-2-3 20,0-3-15,0-1 3,1 0-1,2-2 9,3-2-21,2-1 7,7-2-22,7 0 25,9-3 28,11-2-7,9-2 98,8-4-26,7-5 13,6-4-28,3-6-39,3-7-37,4-5 26,2-5-22,1-3 5,1 1 36,-3 2-66,-3 4 30,-3 3-19,-2 3-6,-1-1 38,0 1 54,-3 1-22,-5 2 2,-10 6 20,-10 6-91,-12 9 64,-12 8-59,-8 10 15,-8 7-5,-7 6-177,-6 3-34,-8 3-589,-6 2-227,-7-1-731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2:26.379"/>
    </inkml:context>
    <inkml:brush xml:id="br0">
      <inkml:brushProperty name="width" value="0.2" units="cm"/>
      <inkml:brushProperty name="height" value="0.2" units="cm"/>
      <inkml:brushProperty name="color" value="#DA0C07"/>
      <inkml:brushProperty name="inkEffects" value="lava"/>
      <inkml:brushProperty name="anchorX" value="-13712.69336"/>
      <inkml:brushProperty name="anchorY" value="-33496.92188"/>
      <inkml:brushProperty name="scaleFactor" value="0.5"/>
    </inkml:brush>
  </inkml:definitions>
  <inkml:trace contextRef="#ctx0" brushRef="#br0">110 545 2673,'0'0'0,"-12"5"1200,-6 1-579,2-1 7,3-4-149,3-1 0,3-1-32,3-1-15,3 0-72,0-1-19,1 1-27,1-1 11,1 1-15,3 0 12,13 0-59,5-1-2,6 1 17,3 0-9,3-2-34,2-1-18,4-1-118,6-2 12,7-1-50,7 0 18,5 0-18,2 0 23,0 1 12,-2 0-21,-3 1 7,-6 2 17,-9 0-15,-8 2 52,5-1 126,9 1 22,11-3 106,5-1-30,2 0-1,-2 0-61,-1 1-88,0 0-26,-1 1-76,4 0-22,2 0 27,1 2-32,3 0 10,1 1-12,1-1-45,0-2 13,-1-4-35,0-2 8,-2-3-23,-1-4 15,-3-1-24,-2-3 7,-3 0 25,-2 1 1,-3 0 39,-2 3-28,-1 0 20,2 1-42,0 0-8,0-2 10,-1-1-14,1-1 31,-3 2-28,-2 1 10,-6 4-12,-7 3-17,-8 3 52,-6 3-26,-7 4-19,-4 0 16,-3 2-25,-2 1 16,0-1 23,-1 3 3,-1 1-19,0 3 27,-2 4-46,-1 3 23,-3 5-9,-2 3-7,-2 5 12,-2 6-14,-2 5 4,-1 6 18,1 6 22,1 3 5,2 1-37,3-1-6,3-1 18,4-1 11,3 0 44,4 1 27,2 3 89,1 4 34,1 4 54,0 4-36,0 3-30,2 5-1,-1-1-3,2-1 72,-1-4-39,-1-3 16,1-3-41,-1-3-26,-1 1-13,1 2-56,-2 2-34,0 5-13,-1 2-48,0 1 39,1-4 22,2-2-6,1-6 61,0-3-7,1-4 15,-1-1-66,1 1-28,-2 2-14,-1 4-1,-2 3 16,-3-1-43,-2-1 4,-4-4 6,-2-5 6,-1-7 27,-1-7-16,-1-7-13,2-5-4,1-7-29,0-4-12,0-4 39,0-4-22,-2-3 16,-2-2 25,-2-1-44,-1-2 33,-1-1-20,-1 1 14,-1-1 16,0 1 4,0-2-18,-1 1-2,-2-1-29,-5-2-12,-16-6 11,-9-3-42,-7-3 30,-7-2-20,-5 2-23,-2 2-2,-3 2-39,-1 1 0,-2 1-40,-5 1 18,-3 2-7,-7 1-18,-6 1 6,-4 5-12,-5 4 11,0 5-3,-3 4 38,-2 2-10,0 3 42,1 1 27,1 0 23,3 0 25,-1-3-4,1-3-15,-2-4-22,-1-3 14,1-1-6,0 0 1,-1 2 46,3 2-40,2 2 14,1 2 24,1 1-18,-2 2 26,0 1 3,0 1-19,1-1 7,5-1-3,5-3 0,4-2-10,4-2-43,4-3-26,3-1-42,2-2 36,1-2-34,0-1 28,1-3-26,-2-1-49,0-2 24,-1 0 26,1 1 56,2 1 24,4 3 26,5 2 8,5 2-9,4-1 4,5 0-1,4-4 0,4-4 10,6-4-13,5-5 32,4-3-27,2-3-1,3-2 10,0 0-33,0 0 10,0-1 24,0 0-17,1-2 6,-1 0 9,3-3-13,1-2 14,2-7 5,1-8 8,1-10 8,2-10-11,2-7-24,3-4 7,3-2-4,1 1 0,2-1 28,1-1-8,3-1-24,1-4 8,3-3-22,2-2 14,2-1 13,0 0-4,0 3 3,1 4 0,-2 6 0,0 5 0,-2 8 0,-2 6 0,-4 7 0,-4 6 0,-4 7 10,-4 6-13,-5 6 14,-3 4 5,-2 5-2,0 5 12,-1 5-22,0 4 16,2 2 4,0 2-30,1 0 29,1 1-19,0 1-4,0 2 1,-5 12-10,-2 5 21,-1 3 3,-1 2-29,2-2 1,0-2-20,2-3 3,2-4 26,1-2 2,3-4-18,1-2-12,0-4 12,1-1-15,0-3 23,1-1 12,0-6-3,4-17 3,1-6 0,-1-8-9,0-4 12,-1-3-14,0-2-24,1-2-2,0 0-2,0-2 27,2-1 11,1 1 8,1 2 18,0 3-32,0 4 11,-1 5 24,0 4-36,0 7 40,-1 5-30,2 7-1,0 4-37,1 6 19,-2 4 19,0 4-24,-2 4 46,-1 4-14,-1 3-22,-3 2-1,-2 2 17,-2 2-296,-2-1-176,-3 0-602,0-3-1125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2:27.867"/>
    </inkml:context>
    <inkml:brush xml:id="br0">
      <inkml:brushProperty name="width" value="0.2" units="cm"/>
      <inkml:brushProperty name="height" value="0.2" units="cm"/>
      <inkml:brushProperty name="color" value="#DA0C07"/>
      <inkml:brushProperty name="inkEffects" value="lava"/>
      <inkml:brushProperty name="anchorX" value="-14829.55273"/>
      <inkml:brushProperty name="anchorY" value="-34262.41016"/>
      <inkml:brushProperty name="scaleFactor" value="0.5"/>
    </inkml:brush>
  </inkml:definitions>
  <inkml:trace contextRef="#ctx0" brushRef="#br0">0 286 3361,'0'0'3974,"2"1"-3723,0 0 214,2 1 7,1 1 99,0 0-24,0 0-126,1 1-17,2-1-144,10 2-14,1-2-129,0-3 10,-3-2-87,-3-1 0,-2-1-24,-4 1 2,-3 0-20,-2 1 23,-1 1-26,-1 0-2,0 0 28,-1 1-27,2-1 18,3 0 13,3 0 52,10-4-3,1 0 23,-1-1 25,-3 0-109,-3 2 52,-4-3 1381,-7 7-1453,0-1 6,2-1 1,4 0-9,12-6-8,4-3 21,2-4-6,-1-2 2,-2-3 19,-3-1-15,-2 0 5,-1 2 8,1 1-21,1 2-2,2 2-1,1 3 8,-1 2-2,1 1 10,0 3 26,0-1 2,1 0 49,0 0 15,-1 2-20,-3 0-9,-2 1-16,-5 0-53,-3 0 32,-3 1-14,-2 1-6,-3 0 21,0 1-7,-1-1-6,-1 2-17,0 0-107,-1 1-83,0-1-236,0 1-122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2:29.260"/>
    </inkml:context>
    <inkml:brush xml:id="br0">
      <inkml:brushProperty name="width" value="0.2" units="cm"/>
      <inkml:brushProperty name="height" value="0.2" units="cm"/>
      <inkml:brushProperty name="color" value="#DA0C07"/>
      <inkml:brushProperty name="inkEffects" value="lava"/>
      <inkml:brushProperty name="anchorX" value="-16315.87695"/>
      <inkml:brushProperty name="anchorY" value="-34838.49609"/>
      <inkml:brushProperty name="scaleFactor" value="0.5"/>
    </inkml:brush>
  </inkml:definitions>
  <inkml:trace contextRef="#ctx0" brushRef="#br0">34 612 2561,'-1'-1'1320,"0"0"-1087,-1-2-35,0 0-121,-14-20 4393,14 22-4066,0-1-28,0 0-22,0 0-29,1 0 7,-1 0-97,2 1-58,0-2-17,0-1-4,4-2 6,14-11 6,4-1-57,4-3-11,1 1-75,1 0 27,-1 1 33,-1 0 17,2-2 138,-1-2-8,4-5 40,2-4-4,3-4-117,3-2 34,2 2-82,0 2-1,0 4-22,-3 5-25,-5 5-51,-4 4 12,-4 2-8,-2 2-9,-2 2 21,0 1-16,-1 1-4,1 1-18,-2 0-135,-4 2-38,-2 0-250,-5 2-89,-3 1-254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2:30.113"/>
    </inkml:context>
    <inkml:brush xml:id="br0">
      <inkml:brushProperty name="width" value="0.2" units="cm"/>
      <inkml:brushProperty name="height" value="0.2" units="cm"/>
      <inkml:brushProperty name="color" value="#DA0C07"/>
      <inkml:brushProperty name="inkEffects" value="lava"/>
      <inkml:brushProperty name="anchorX" value="-17917.57813"/>
      <inkml:brushProperty name="anchorY" value="-35072.25781"/>
      <inkml:brushProperty name="scaleFactor" value="0.5"/>
    </inkml:brush>
  </inkml:definitions>
  <inkml:trace contextRef="#ctx0" brushRef="#br0">0 1 9018,'0'0'0,"1"0"40,1 2 9,1 1 26,-1 1-7,-1-1 69,2 2 709,-1-4-529,6 1-13,15 4-126,8 1-42,5-1-72,1 1-46,-1 0-3,-1 2-34,-2 4-21,-1 4 4,-1 3-13,-1 3 30,1 0 19,1-2 6,3-3 28,2-4 22,1-5-13,0-5 53,-4-4-24,-1-4-37,-6-2 21,-6-2-47,-5 0 3,-8 0 16,-4 2-63,-3 1-83,-3 1-325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2:31.553"/>
    </inkml:context>
    <inkml:brush xml:id="br0">
      <inkml:brushProperty name="width" value="0.2" units="cm"/>
      <inkml:brushProperty name="height" value="0.2" units="cm"/>
      <inkml:brushProperty name="color" value="#DA0C07"/>
      <inkml:brushProperty name="inkEffects" value="lava"/>
      <inkml:brushProperty name="anchorX" value="-19458.40625"/>
      <inkml:brushProperty name="anchorY" value="-36090.04688"/>
      <inkml:brushProperty name="scaleFactor" value="0.5"/>
    </inkml:brush>
  </inkml:definitions>
  <inkml:trace contextRef="#ctx0" brushRef="#br0">0 1 3801,'2'2'2320,"4"1"-2106,14 11-29,6 0-110,6 1 141,7-4 184,5-3 137,5-5 354,2-3-61,1-3-65,1-1-105,-2-1-358,-2-2-42,-2 0-130,-2 2-51,-3 1-7,-1 3-16,-1 3-8,-2 1 30,1 2-20,0 1 36,-1-1 64,0 0-7,-3-1-30,-1-1-6,-4-1-56,0 0-6,-1-2 16,-2-1-7,-1 0-26,-4-2 36,-2 2-68,-1 0 20,-2 1 1,-1 2-21,-3 2 25,-2 1-17,-3 4-13,0 0 4,-3 1-3,0-1-10,-4 0 22,0-3 22,-2-1-44,-1-2 16,0-2 3,0 0-12,-2 0-23,-4 1-13,-14 10-26,-3 2-5,-4 3 37,0 2 16,2 1-3,1 2 22,1 2-23,-2 3 17,0 1-5,-1 1-18,-2 1 6,2 0-13,-2-1-34,-1-1-9,0-2-28,0-1-5,1 0 0,1-1 16,1 0 33,0 2-18,2 3 93,-1 1-26,2 2 30,1 0 14,1 0-40,2-2 14,3 0-6,2-1-10,2-1 4,0-2 7,-2-4 35,0-5 9,1-5 19,1-3-12,3-5-60,3-3 18,2-3-20,2-1-6,1 0 2,1 0-21,0 0-22,2 0-5,0 1 0,0-1 16,0 1-32,3-1-65,12-7-76,3-2-12,1-1-42,-2 0-78,-2-1-718,-3-1-372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2:32.897"/>
    </inkml:context>
    <inkml:brush xml:id="br0">
      <inkml:brushProperty name="width" value="0.2" units="cm"/>
      <inkml:brushProperty name="height" value="0.2" units="cm"/>
      <inkml:brushProperty name="color" value="#DA0C07"/>
      <inkml:brushProperty name="inkEffects" value="lava"/>
      <inkml:brushProperty name="anchorX" value="-20765.75977"/>
      <inkml:brushProperty name="anchorY" value="-37801.78125"/>
      <inkml:brushProperty name="scaleFactor" value="0.5"/>
    </inkml:brush>
  </inkml:definitions>
  <inkml:trace contextRef="#ctx0" brushRef="#br0">0 36 2545,'0'0'0,"10"-11"1656,7-3 290,2 6-1120,2 6 68,2 6-193,0 7-134,-1 5 1,-1 5-3,0 4 68,-1 2 46,0 4 10,0 3-154,-1 2-83,-3 1-237,-1 0-68,-2 1-86,-1 1-2,1 2-29,-1 3 5,2 4 6,1 6 7,2 5 8,2 6 18,4 5 32,4 3 58,2 2 146,2 0-9,0 1 6,-3-1-3,-1-1-101,-3-1 55,0-3-50,1 0-62,-1 0-67,0 1-15,-4 3-60,-3 5 12,-4 5-8,-2 4 0,-4 2 9,-4 0-12,-1-3 33,-3-6-29,1-8 94,3-5-18,2-6 10,2-4 10,2-4-68,-2-4 39,-2-7-5,0-5 18,-1-6-13,0-4 6,-1-3-40,1-1-26,-2-2 52,-1-1 10,0-2-2,0 1 32,1-2-27,0-3-46,1-3-15,0-4 9,-1-3-25,0-3-2,-1-1 27,0-1-37,-1-1 3,0 1 26,0-1 0,0 0 11,-1 1 27,1-1-72,-2 1 22,1-1 0,-2 1-2,-4 1-8,-14 6 2,0 2-20,-2 3 25,3 1 19,2 3-24,2 1 1,-1 2 8,-2 2-12,-4 2-6,-4-1 20,-4-1-16,-1-1 5,-2-2-1,0 1-47,0-1 42,1 1-24,1 0 34,3 1 0,3 2-35,3 2 39,4 3-13,3 2-5,2 1 21,1 0-35,0-3 30,1-3-47,-1-2-109,0-3 31,-1-1-177,1 0 74,-2 0 15,1 0 1,1 1 4,1 0-56,5 0-141,4-1-160,4-2-274,5-2-173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2T13:35:01.650"/>
    </inkml:context>
    <inkml:brush xml:id="br0">
      <inkml:brushProperty name="width" value="0.035" units="cm"/>
      <inkml:brushProperty name="height" value="0.035" units="cm"/>
    </inkml:brush>
  </inkml:definitions>
  <inkml:trace contextRef="#ctx0" brushRef="#br0">0 11 9194,'0'-3'4049,"0"-4"-961,21 18-3224,1 6-264,12 14-824,-7 1-1673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12:19:03.091"/>
    </inkml:context>
    <inkml:brush xml:id="br0">
      <inkml:brushProperty name="width" value="0.035" units="cm"/>
      <inkml:brushProperty name="height" value="0.035" units="cm"/>
      <inkml:brushProperty name="color" value="#FFFF00"/>
    </inkml:brush>
  </inkml:definitions>
  <inkml:trace contextRef="#ctx0" brushRef="#br0">9 0 8586,'-2'0'3217,"-1"1"-2369,1 2-472,1-1-120,1 1-104,1 0-136,1 0-72,1 0-384,-1-1-272,2 0-1193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12:19:07.901"/>
    </inkml:context>
    <inkml:brush xml:id="br0">
      <inkml:brushProperty name="width" value="0.035" units="cm"/>
      <inkml:brushProperty name="height" value="0.035" units="cm"/>
      <inkml:brushProperty name="color" value="#FFFF00"/>
    </inkml:brush>
  </inkml:definitions>
  <inkml:trace contextRef="#ctx0" brushRef="#br0">4 1 9642,'-1'1'3377,"-1"-1"-3153,1 2-72,3-2-48,0 0-136,2 2-440,0-2-576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12:20:10.310"/>
    </inkml:context>
    <inkml:brush xml:id="br0">
      <inkml:brushProperty name="width" value="0.035" units="cm"/>
      <inkml:brushProperty name="height" value="0.035" units="cm"/>
      <inkml:brushProperty name="color" value="#FFFF00"/>
    </inkml:brush>
  </inkml:definitions>
  <inkml:trace contextRef="#ctx0" brushRef="#br0">75 64 304,'-14'-2'1302,"12"-1"-638,22-6-90,-16 8-242,-1 0-1,0 0 0,0 0 0,0-1 0,0 1 1,0-1-1,-1 1 0,6-5 0,-11 7-134,0 1 0,1-1-1,-1-1 1,0 1 0,1 0-1,-1-1 1,-5 1 0,-5-2-167,12 1-28,0 0 0,0-1 0,1 1 0,-1 0 0,0 0 0,0 0 0,0 0 0,1 0 0,-1 1 1,0-1-1,0 0 0,1 0 0,-1 0 0,0 1 0,0-1 0,1 0 0,-1 1 0,0-1 0,1 1 0,-1-1 1,1 0-1,-1 1 0,0 0 0,1-1 0,-1 1 0,1-1 0,-1 1 0,1 0 0,0-1 0,-1 1 0,1 0 1,-1 0-1,-1 2-3,-1 0 0,1 0 0,0 0 1,0 1-1,0-1 0,1 1 1,-1-1-1,1 1 0,0-1 0,-1 5 1,2-10-15,0 0 1,1 0-1,-1-1 1,1 1-1,0 0 1,-1 0-1,1 0 1,0 0-1,0 0 1,2-3-1,-2 4 12,-1 0-1,0 0 0,1 1 0,-1-1 1,1 0-1,0 0 0,-1 1 0,1-1 1,-1 0-1,1 1 0,0-1 0,0 1 1,-1-1-1,1 1 0,0-1 0,0 1 1,-1-1-1,1 1 0,0 0 0,0 0 1,0-1-1,0 1 0,0 0 0,0 0 1,0 0-1,-1 0 0,1 0 0,0 0 1,0 0-1,0 0 0,0 0 0,0 0 1,1 1-1,-3 0-12,-1 0 0,1-1 0,0 1 0,0 0 0,-1-1 0,1 1 0,0-1 0,-1 1 1,1-1-1,0 1 0,-1-1 0,1 0 0,-1 0 0,1 0 0,0 0 0,-1 0 0,-1 0 0,3 0-6,-1-1 1,1 1-1,-1 0 0,0 0 1,1-1-1,-1 1 0,1 0 1,-1 0-1,0 0 0,1 0 1,-1 0-1,0 0 0,1 0 1,-1 0-1,0 0 0,1 0 1,-1 0-1,1 0 0,-1 0 1,0 1-1,1-1 0,-1 0 1,1 1-1,-1-1 0,1 0 1,-1 1-1,1-1 0,-1 0 1,1 1-1,-1-1 0,0 1 1,-7 5 6,8-6-47,0-1 64,0 1 0,0 0 1,0 0-1,0 0 0,0-1 0,0 1 1,0 0-1,0 0 0,0-1 1,0 1-1,0 0 0,0 0 0,0-1 1,0 1-1,0 0 0,0 0 0,0 0 1,0-1-1,1 1 0,-1 0 1,0 0-1,0 0 0,0-1 0,0 1 1,0 0-1,1 0 0,-1 0 0,0 0 1,0 0-1,0-1 0,1 1 1,-1 0-1,0 0 0,1 0 0,2-1 24,1-1 0,-1 1 0,1 0 0,-1 1 0,1-1-1,0 1 1,-1 0 0,1 0 0,0 0 0,-1 0 0,1 0 0,6 2-1,-8-1-39,2-1-89,-1 0 1,1-1-1,-1 1 0,0-1 1,1 1-1,-1-1 1,0 0-1,1 0 1,-1 0-1,0-1 0,0 1 1,5-4-1,7-3-354,2 7 405,-15 2-53,-9-3-424,-26 2-793,29 0 1309,1 1 1,-1-1-1,0 0 1,1 0-1,-1 0 1,0 0-1,1-1 0,-1 0 1,1 1-1,-1-1 1,1-1-1,-6-1 1,7 2 13,1 0 1,-1 1 0,1-1-1,-1 1 1,1 0 0,-1-1-1,0 1 1,1 0 0,-1 0-1,1 0 1,-1 0 0,0 0-1,1 1 1,-1-1 0,1 0-1,-1 1 1,1-1 0,-1 1-1,1-1 1,-1 1 0,1 0-1,0 0 1,-1-1 0,1 1-1,0 0 1,-2 2 0,2-2 2,-1 0 6,1 0 0,0 0 0,0 0-1,-1 0 1,1 0 0,0 0 0,0 1 0,0-1 0,0 0 0,0 1 0,1-1-1,-1 0 1,0 1 0,0-1 0,1 1 0,-1-1 0,1 1 0,0 0 0,-1-1-1,1 1 1,0-1 0,0 1 0,0 0 0,0-1 0,0 1 0,1 0 0,-1-1-1,0 1 1,1-1 0,-1 1 0,1-1 0,-1 1 0,1-1 0,0 1 0,0-1-1,1 3 1,0 6-3,-1-3 2,6-9-234,8-20-659,-14 20 858,0-1 1,0 1-1,0 0 1,1 0-1,-1 0 0,0-1 1,1 1-1,0 1 1,-1-1-1,1 0 0,0 0 1,0 1-1,0-1 1,0 1-1,0 0 0,1-1 1,-1 1-1,0 0 1,1 0-1,2 0 0,11 1 26,-14 0 1,0 1 1,0-1-1,0 0 0,0 0 0,0 0 1,0-1-1,0 1 0,0 0 0,-1-1 1,1 1-1,0-1 0,0 0 0,2-1 1,8-4-4,-7 4-1,0 0-1,-1-1 1,1 0-1,-1 0 1,0 0 0,8-7-1,-7 3 345,-8 7 413,-11 12 382,13-11-1124,-1 0 0,1 1-1,0-1 1,-1 0-1,1 0 1,-1 0 0,1 0-1,-1 0 1,1 0-1,-1 0 1,0 0 0,1-1-1,-1 1 1,0 0 0,0-1-1,1 0 1,-1 1-1,0-1 1,0 0 0,0 0-1,0 0 1,1 0-1,-3-1 1,-3 1-1,7 0-14,0 0-1,0 0 1,0 1 0,-1-1 0,1 0 0,0 0-1,0 0 1,0 0 0,0 0 0,-1 0 0,1 0-1,0 0 1,0 0 0,0 0 0,0 0 0,-1 0-1,1 0 1,0 0 0,0 0 0,0 0-1,-1 0 1,1 0 0,0 0 0,0 0 0,0 0-1,0 0 1,-1 0 0,1-1 0,0 1 0,0 0-1,0 0 1,0 0 0,0 0 0,-1 0 0,1 0-1,0 0 1,0-1 0,0 1 0,0 0 0,0 0-1,0 0 1,0 0 0,0-1 0,0 1 0,0 0-1,-1 0 1,1 0 0,0 0 0,0-1-1,0 1 1,0 0 0,0 0 0,0 0 0,0-1-1,0 1 1,12-9-14,20-6-74,-21 13 51,19 0 392,-45 8-128,14-5-219,0-1 0,0 1 0,0 0-1,0-1 1,-1 1 0,1 0 0,0-1 0,0 1-1,-1-1 1,1 0 0,0 0 0,-1 1-1,1-1 1,0 0 0,-1 0 0,1 0 0,0 0-1,0 0 1,-3-1 0,-11 1 24,14 0-31,1 0-1,0 0 1,0 0-1,-1 0 0,1 0 1,0 0-1,0 0 1,0 0-1,-1 0 1,1 0-1,0 0 1,0 0-1,-1 1 1,1-1-1,0 0 1,0 0-1,0 0 1,0 0-1,-1 0 1,1 1-1,0-1 1,0 0-1,0 0 1,0 0-1,0 0 1,-1 1-1,1-1 1,0 0-1,0 0 1,0 0-1,0 1 1,0-1-1,0 0 1,0 0-1,0 1 0,0-1 1,0 0-1,0 0 1,0 1-1,0-1 1,0 0-1,0 0 1,0 0-1,0 1 1,0-1-1,0 0 1,0 0-1,0 0 1,0 1-1,1-1 1,-1 0-1,0 0 1,0 0-1,0 1 1,0-1-1,0 0 1,1 0-1,-1 0 1,0 0-1,0 1 1,0-1-1,1 0 1,0 0 0,0 0 1,1 1 0,-1-1 0,0 0 0,0 0-1,1 0 1,-1 0 0,0 0 0,0 0 0,1-1-1,-1 1 1,0 0 0,0-1 0,0 1 0,0-1 0,1 1-1,-1-1 1,0 0 0,0 1 0,1-2 0,14-4 20,-15 6-20,0 0 0,0 0 0,0 0-1,-1 0 1,1 0 0,0 0 0,0 0 0,0 1-1,0-1 1,-1 0 0,1 1 0,0-1 0,0 1-1,-1-1 1,1 0 0,0 1 0,-1 0 0,1-1-1,0 1 1,-1-1 0,1 1 0,-1 0-1,1-1 1,-1 1 0,1 0 0,-1 0 0,0-1-1,1 1 1,-1 0 0,0 0 0,1 1 0,-1-1 3,0 0 0,0 0 1,1-1-1,-1 1 0,0 0 1,1 0-1,-1 0 1,1-1-1,-1 1 0,1 0 1,-1 0-1,1-1 0,0 1 1,-1 0-1,1-1 0,0 1 1,-1-1-1,1 1 1,0-1-1,0 1 0,-1-1 1,1 0-1,0 1 0,0-1 1,0 0-1,0 0 0,0 1 1,0-1-1,-1 0 1,3 0-1,0 2 16,1 0-1,-1 0 1,1 1 0,-1-1 0,0 1 0,0 0-1,0 0 1,-1 0 0,5 6 0,-5-7-23,-6-6 10,1 0 1,0 0-1,-1-1 0,2 1 0,-1-1 1,1 0-1,-1 0 0,1 0 0,1 0 0,-1 0 1,0-7-1,-2 1 19,-1 11-46,5 1 18,-1-1 1,1 1 0,0 0-1,-1 0 1,1-1-1,0 1 1,0 0 0,0 0-1,-1 0 1,1-1 0,0 1-1,0 0 1,0 0 0,0 0-1,0 0 1,1-1 0,-1 1-1,0 0 1,0 0 0,0 0-1,1 1 1,6 12 10,-6-12 0,1 0 0,-1 1 0,0-1 1,0 1-1,0-1 0,0 1 0,-1-1 1,1 5-1,-1-7-7,0-1 0,0 1 0,0 0 0,0 0 1,0 0-1,0 0 0,0-1 0,0 1 0,-1 0 0,1 0 0,0 0 1,0 0-1,0 0 0,0 0 0,0-1 0,-1 1 0,1 0 0,0 0 1,0 0-1,0 0 0,0 0 0,-1 0 0,1 0 0,0 0 0,0 0 1,0 0-1,-1 0 0,1 0 0,0 0 0,0 0 0,0 0 0,0 0 1,-1 0-1,1 0 0,0 0 0,0 0 0,0 0 0,-1 0 0,1 0 1,0 0-1,0 0 0,0 0 0,0 1 0,-1-1 0,1 0 0,0 0 1,0 0-1,0 0 0,0 0 0,0 1 0,0-1 0,-1 0 0,1 0 1,0 0-1,0 0 0,0 1 0,0-1 0,0 0 0,0 0 0,0 0 1,0 0-1,0 1 0,0-1 0,-9-14 144,5 1 1,4 10-130,0 1 0,-1-1-1,0 0 1,0 1 0,0 0 0,0-1-1,0 1 1,0-1 0,0 1-1,-3-3 1,17 8-150,5 2 191,-18-5-55,1 0 1,-1 1 0,0-1-1,1 0 1,-1 0 0,0 0-1,1 1 1,-1-1 0,0 0-1,1 1 1,-1-1 0,0 0-1,0 1 1,1-1 0,-1 0-1,0 1 1,0-1 0,0 0-1,1 1 1,-1-1 0,0 1-1,0-1 1,0 1 0,0-1-1,0 0 1,0 1 0,0-1-1,0 1 1,0-1 0,0 1-1,0-1 1,0 0 0,0 2-1,-11-19 183,4 13-168,6 15-176,1-8-181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9:54:43.977"/>
    </inkml:context>
    <inkml:brush xml:id="br0">
      <inkml:brushProperty name="width" value="0.035" units="cm"/>
      <inkml:brushProperty name="height" value="0.035" units="cm"/>
    </inkml:brush>
  </inkml:definitions>
  <inkml:trace contextRef="#ctx0" brushRef="#br0">1 0 456,'2'46'103,"14"72"1,-12-89-102,-1 0 0,-1 0 1,-4 56-1,2-74 0,0 0-1,1 0 0,1 0 1,0 0-1,4 12 1,0 6-10,-5-28 16,5 97 57,-2-53-51,7 30 666,-10 27 346,3-61 736,-12-25-689,-10 21-989,17-31-32,0 0-1,1 0 1,0 1-1,0-1 1,0 0-1,1 0 1,0 0-1,1 7 1,1 3 70,-1-4-97,-1 1 14,1 0 1,1 0 0,0 0 0,0-1 0,10 23 0,-1-2 1,-11-32 16,-10 6 1625,9-5-1564,-1-1-43,1 1 1,0-1 0,-1 1 0,1-1 0,-1 0 0,0 1 0,1-1 0,-1 1 0,0-1 0,0 0-1,0 0 1,0 1 0,0-1 0,0 0 0,0 0 0,0 0 0,0 0 0,-1 0 0,1 0 0,0-1-1,0 1 1,-1 0 0,-1 0 0,-9 3-803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7/29/2023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2</a:t>
            </a:fld>
            <a:endParaRPr lang="en-US" dirty="0"/>
          </a:p>
        </p:txBody>
      </p:sp>
    </p:spTree>
    <p:extLst>
      <p:ext uri="{BB962C8B-B14F-4D97-AF65-F5344CB8AC3E}">
        <p14:creationId xmlns:p14="http://schemas.microsoft.com/office/powerpoint/2010/main" val="1112568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23</a:t>
            </a:fld>
            <a:endParaRPr lang="en-US" dirty="0"/>
          </a:p>
        </p:txBody>
      </p:sp>
    </p:spTree>
    <p:extLst>
      <p:ext uri="{BB962C8B-B14F-4D97-AF65-F5344CB8AC3E}">
        <p14:creationId xmlns:p14="http://schemas.microsoft.com/office/powerpoint/2010/main" val="889955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24</a:t>
            </a:fld>
            <a:endParaRPr lang="en-US" dirty="0"/>
          </a:p>
        </p:txBody>
      </p:sp>
    </p:spTree>
    <p:extLst>
      <p:ext uri="{BB962C8B-B14F-4D97-AF65-F5344CB8AC3E}">
        <p14:creationId xmlns:p14="http://schemas.microsoft.com/office/powerpoint/2010/main" val="3077512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25</a:t>
            </a:fld>
            <a:endParaRPr lang="en-US" dirty="0"/>
          </a:p>
        </p:txBody>
      </p:sp>
    </p:spTree>
    <p:extLst>
      <p:ext uri="{BB962C8B-B14F-4D97-AF65-F5344CB8AC3E}">
        <p14:creationId xmlns:p14="http://schemas.microsoft.com/office/powerpoint/2010/main" val="1988044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26</a:t>
            </a:fld>
            <a:endParaRPr lang="en-US" dirty="0"/>
          </a:p>
        </p:txBody>
      </p:sp>
    </p:spTree>
    <p:extLst>
      <p:ext uri="{BB962C8B-B14F-4D97-AF65-F5344CB8AC3E}">
        <p14:creationId xmlns:p14="http://schemas.microsoft.com/office/powerpoint/2010/main" val="2196815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27</a:t>
            </a:fld>
            <a:endParaRPr lang="en-US" dirty="0"/>
          </a:p>
        </p:txBody>
      </p:sp>
    </p:spTree>
    <p:extLst>
      <p:ext uri="{BB962C8B-B14F-4D97-AF65-F5344CB8AC3E}">
        <p14:creationId xmlns:p14="http://schemas.microsoft.com/office/powerpoint/2010/main" val="797460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28</a:t>
            </a:fld>
            <a:endParaRPr lang="en-US" dirty="0"/>
          </a:p>
        </p:txBody>
      </p:sp>
    </p:spTree>
    <p:extLst>
      <p:ext uri="{BB962C8B-B14F-4D97-AF65-F5344CB8AC3E}">
        <p14:creationId xmlns:p14="http://schemas.microsoft.com/office/powerpoint/2010/main" val="1417342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Public speaking without barfing on your shoes @reverentGeek</a:t>
            </a:r>
          </a:p>
          <a:p>
            <a:r>
              <a:rPr lang="en-US" sz="1000" dirty="0"/>
              <a:t>People will look beyond flaws and encourage you to keep trying and give you the freedom to fail</a:t>
            </a:r>
          </a:p>
          <a:p>
            <a:r>
              <a:rPr lang="en-US" sz="1000" dirty="0"/>
              <a:t>People will forget what you said and did, but they will never forget how you made them feel.</a:t>
            </a:r>
          </a:p>
          <a:p>
            <a:r>
              <a:rPr lang="en-US" sz="1000" dirty="0"/>
              <a:t>If someone gets an inspiration like I get when I am first connected to an idea, it is worth it.</a:t>
            </a:r>
          </a:p>
          <a:p>
            <a:r>
              <a:rPr lang="en-US" sz="1000" dirty="0"/>
              <a:t>Entertainment</a:t>
            </a:r>
          </a:p>
          <a:p>
            <a:r>
              <a:rPr lang="en-US" sz="1000" dirty="0"/>
              <a:t>Authentic</a:t>
            </a:r>
          </a:p>
          <a:p>
            <a:r>
              <a:rPr lang="en-US" sz="1000" dirty="0"/>
              <a:t>Respect their time (deliver value)</a:t>
            </a:r>
          </a:p>
          <a:p>
            <a:r>
              <a:rPr lang="en-US" sz="1000" dirty="0"/>
              <a:t>Preparation for audience of goals</a:t>
            </a:r>
          </a:p>
          <a:p>
            <a:r>
              <a:rPr lang="en-US" sz="1000" dirty="0"/>
              <a:t>Learn secrets (not some </a:t>
            </a:r>
            <a:r>
              <a:rPr lang="en-US" sz="1000" dirty="0" err="1"/>
              <a:t>youtube</a:t>
            </a:r>
            <a:r>
              <a:rPr lang="en-US" sz="1000" dirty="0"/>
              <a:t> steal)</a:t>
            </a:r>
          </a:p>
          <a:p>
            <a:r>
              <a:rPr lang="en-US" sz="1000" dirty="0"/>
              <a:t>Fight </a:t>
            </a:r>
            <a:r>
              <a:rPr lang="en-US" sz="1000" dirty="0" err="1"/>
              <a:t>Impasta</a:t>
            </a:r>
            <a:r>
              <a:rPr lang="en-US" sz="1000" dirty="0"/>
              <a:t> with Experience</a:t>
            </a:r>
          </a:p>
          <a:p>
            <a:r>
              <a:rPr lang="en-US" sz="1000" dirty="0"/>
              <a:t>. Why? Problems/reasons/motivations</a:t>
            </a:r>
          </a:p>
          <a:p>
            <a:r>
              <a:rPr lang="en-US" sz="1000" dirty="0"/>
              <a:t>. What? Features/Highlights/Capabilities</a:t>
            </a:r>
          </a:p>
          <a:p>
            <a:r>
              <a:rPr lang="en-US" sz="1000" dirty="0"/>
              <a:t>. How? </a:t>
            </a:r>
          </a:p>
          <a:p>
            <a:r>
              <a:rPr lang="en-US" sz="1000" dirty="0"/>
              <a:t>. Blooper reel – paper balled up and thrown in the corner metaphor for Erin in multiple channels or ChatGPT in multiple chats</a:t>
            </a:r>
          </a:p>
          <a:p>
            <a:r>
              <a:rPr lang="en-US" sz="1000" dirty="0"/>
              <a:t>What would you do differently?</a:t>
            </a:r>
          </a:p>
          <a:p>
            <a:r>
              <a:rPr lang="en-US" sz="1000" dirty="0"/>
              <a:t>Where? Resource sharing</a:t>
            </a:r>
          </a:p>
          <a:p>
            <a:endParaRPr lang="en-US" sz="1000" dirty="0"/>
          </a:p>
          <a:p>
            <a:r>
              <a:rPr lang="en-US" sz="1000" dirty="0"/>
              <a:t>Are you not entertained? Visual story telling</a:t>
            </a:r>
          </a:p>
          <a:p>
            <a:r>
              <a:rPr lang="en-US" sz="1000" dirty="0"/>
              <a:t>Surprise – </a:t>
            </a:r>
            <a:r>
              <a:rPr lang="en-US" sz="1000" dirty="0" err="1"/>
              <a:t>illus</a:t>
            </a:r>
            <a:r>
              <a:rPr lang="en-US" sz="1000" dirty="0"/>
              <a:t>, brain candy</a:t>
            </a:r>
          </a:p>
          <a:p>
            <a:r>
              <a:rPr lang="en-US" sz="1000" dirty="0"/>
              <a:t>Drawn slide triggers memory of the intended content of slides, but stock photos and bullet points still lead to notes</a:t>
            </a:r>
          </a:p>
          <a:p>
            <a:r>
              <a:rPr lang="en-US" sz="1000" dirty="0"/>
              <a:t>Show and Tell by Dan Roam – book – or a video on YouTube</a:t>
            </a:r>
          </a:p>
          <a:p>
            <a:r>
              <a:rPr lang="en-US" sz="1000" dirty="0"/>
              <a:t>Practice – can’t be replaced</a:t>
            </a:r>
          </a:p>
          <a:p>
            <a:r>
              <a:rPr lang="en-US" sz="1000" dirty="0"/>
              <a:t>Plans to grow or shrink content</a:t>
            </a:r>
          </a:p>
          <a:p>
            <a:r>
              <a:rPr lang="en-US" sz="1000" dirty="0"/>
              <a:t>Record and replay to get feedback from my greatest critic</a:t>
            </a:r>
          </a:p>
          <a:p>
            <a:r>
              <a:rPr lang="en-US" sz="1000" dirty="0"/>
              <a:t>Get a Yoda</a:t>
            </a:r>
          </a:p>
          <a:p>
            <a:endParaRPr lang="en-US" sz="1000"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34</a:t>
            </a:fld>
            <a:endParaRPr lang="en-US" dirty="0"/>
          </a:p>
        </p:txBody>
      </p:sp>
    </p:spTree>
    <p:extLst>
      <p:ext uri="{BB962C8B-B14F-4D97-AF65-F5344CB8AC3E}">
        <p14:creationId xmlns:p14="http://schemas.microsoft.com/office/powerpoint/2010/main" val="1852019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You scare me. No Not somebody in here you scare me. Yes you the reader you </a:t>
            </a:r>
            <a:r>
              <a:rPr lang="en-US" dirty="0" err="1"/>
              <a:t>You</a:t>
            </a:r>
            <a:r>
              <a:rPr lang="en-US" dirty="0"/>
              <a:t> scare me. You represent the potential you have the potential a grasp what I have not been able to get anyone to grasp. You also have the potential </a:t>
            </a:r>
            <a:r>
              <a:rPr lang="en-US" dirty="0" err="1"/>
              <a:t>potential</a:t>
            </a:r>
            <a:r>
              <a:rPr lang="en-US" dirty="0"/>
              <a:t> to make me feel meaningless like everyone in here does. You scare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see my brain is wired differently, which is called neurodiversity. The nonlinear thinking seems like scattered thought, but it's really like two ideas are physically far apart in 3d space. And there is a wormhole connecting the two which most people can't see. I can come off as crazy by claiming that they are a shorter distance than they appear.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 is Brian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I'm a business analyst turned developer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now that I've got that off my chest allow me to dive deeper into my fear. It starts small, grows into something enormous and it's accompanied by everything in between. Is my fear scattered or is it organized? can you discern the difference? Or are you swayed by misconceptions, misconceptions? preconceived notions? Before he just might dismiss my thoughts completely, let me elaborate. The fear of small as of now he possess only a tiny fraction of information of my idea. It's enormous. The concept of grappling with what might be so colossal. It's inconceivable. And then there's everything in between, from our current starting point, to the profound concept embedded in my brain. There's a vast expanse that incites the fear am I going to be able to get you to understand from the small, tiny, undefined idea to the giant idea that's my brain. As a nonlinear thinker, my thoughts often transcend the confines of traditional thought. However, presenting these unconventional ideas to others can be challenging because most individuals operate within fixed boundaries. Though society claims to embrace outside of the box out of the box thinking many are incapable of grasping ideas that truly break away from the norm. It's the stasis space in between that truly scares me. The make or break aspect. If I can help you transition from the limited information presented thus far, to the abundant information, concepts and philosophies connected to my overarching idea, then we will have succeeded but if I'm unable to translate my nonlinear perception of the world in a way that resonates with you, our journey will falter. As we continue, let's embark on this intellectual voyage with open minds embracing both challenges and rewards that await us. That is, how Sophia the character of the main character of the book gets introduced. So you may be wondering or maybe you caught this in the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speech profile of what this book is about. And what this topic is about, so today, I'm going to be walking you through how I have used AI to write a book, or begin to write a book about the different perspectives involved when somebody with ADHD and somebody that doesn't have ADHD live together and what they're, and by understanding their different perspectives, hopefully, both sides so to speak can begin to can find it easier to have compassion and grace for each other with things that frustrate them, or that they find frustrating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wanted to write a book, but I didn’t have the words to explain the concept. I didn’t have the experience in managing to keep a consistent writing style, or planning the various steps of creating a story, let alone a book. Even explaining the concept of the book has been consistently difficult for me to do.  Therefore, using AI to complement my skills and allow me to focus on my idea.</a:t>
            </a:r>
          </a:p>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43</a:t>
            </a:fld>
            <a:endParaRPr lang="en-US" dirty="0"/>
          </a:p>
        </p:txBody>
      </p:sp>
    </p:spTree>
    <p:extLst>
      <p:ext uri="{BB962C8B-B14F-4D97-AF65-F5344CB8AC3E}">
        <p14:creationId xmlns:p14="http://schemas.microsoft.com/office/powerpoint/2010/main" val="938299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Room – Turn off Notifications – check remote – Water? – Smile </a:t>
            </a:r>
            <a:r>
              <a:rPr lang="en-US" dirty="0">
                <a:sym typeface="Wingdings" panose="05000000000000000000" pitchFamily="2" charset="2"/>
              </a:rPr>
              <a:t></a:t>
            </a:r>
          </a:p>
          <a:p>
            <a:r>
              <a:rPr lang="en-US" dirty="0">
                <a:sym typeface="Wingdings" panose="05000000000000000000" pitchFamily="2" charset="2"/>
              </a:rPr>
              <a:t>Warm up a room, find someone that you can talk to</a:t>
            </a:r>
          </a:p>
          <a:p>
            <a:r>
              <a:rPr lang="en-US" dirty="0">
                <a:sym typeface="Wingdings" panose="05000000000000000000" pitchFamily="2" charset="2"/>
              </a:rPr>
              <a:t>Auto-pilot will kick in</a:t>
            </a:r>
          </a:p>
          <a:p>
            <a:r>
              <a:rPr lang="en-US" dirty="0">
                <a:sym typeface="Wingdings" panose="05000000000000000000" pitchFamily="2" charset="2"/>
              </a:rPr>
              <a:t> . Hand problems</a:t>
            </a:r>
          </a:p>
          <a:p>
            <a:r>
              <a:rPr lang="en-US" dirty="0">
                <a:sym typeface="Wingdings" panose="05000000000000000000" pitchFamily="2" charset="2"/>
              </a:rPr>
              <a:t> . Distracting pace</a:t>
            </a:r>
          </a:p>
          <a:p>
            <a:r>
              <a:rPr lang="en-US" dirty="0">
                <a:sym typeface="Wingdings" panose="05000000000000000000" pitchFamily="2" charset="2"/>
              </a:rPr>
              <a:t> . Monotone</a:t>
            </a:r>
          </a:p>
          <a:p>
            <a:r>
              <a:rPr lang="en-US" dirty="0">
                <a:sym typeface="Wingdings" panose="05000000000000000000" pitchFamily="2" charset="2"/>
              </a:rPr>
              <a:t> . Speaking pace</a:t>
            </a:r>
          </a:p>
          <a:p>
            <a:r>
              <a:rPr lang="en-US" dirty="0">
                <a:sym typeface="Wingdings" panose="05000000000000000000" pitchFamily="2" charset="2"/>
              </a:rPr>
              <a:t> . Crutch words</a:t>
            </a:r>
          </a:p>
          <a:p>
            <a:r>
              <a:rPr lang="en-US" dirty="0">
                <a:sym typeface="Wingdings" panose="05000000000000000000" pitchFamily="2" charset="2"/>
              </a:rPr>
              <a:t> . </a:t>
            </a:r>
            <a:r>
              <a:rPr lang="en-US" dirty="0" err="1">
                <a:sym typeface="Wingdings" panose="05000000000000000000" pitchFamily="2" charset="2"/>
              </a:rPr>
              <a:t>Werds</a:t>
            </a:r>
            <a:endParaRPr lang="en-US" dirty="0">
              <a:sym typeface="Wingdings" panose="05000000000000000000" pitchFamily="2" charset="2"/>
            </a:endParaRPr>
          </a:p>
          <a:p>
            <a:r>
              <a:rPr lang="en-US" dirty="0">
                <a:sym typeface="Wingdings" panose="05000000000000000000" pitchFamily="2" charset="2"/>
              </a:rPr>
              <a:t>Virtual</a:t>
            </a:r>
          </a:p>
          <a:p>
            <a:r>
              <a:rPr lang="en-US" dirty="0">
                <a:sym typeface="Wingdings" panose="05000000000000000000" pitchFamily="2" charset="2"/>
              </a:rPr>
              <a:t> . </a:t>
            </a:r>
            <a:r>
              <a:rPr lang="en-US" dirty="0" err="1">
                <a:sym typeface="Wingdings" panose="05000000000000000000" pitchFamily="2" charset="2"/>
              </a:rPr>
              <a:t>Anthropmorphize</a:t>
            </a:r>
            <a:r>
              <a:rPr lang="en-US" dirty="0">
                <a:sym typeface="Wingdings" panose="05000000000000000000" pitchFamily="2" charset="2"/>
              </a:rPr>
              <a:t> your camera</a:t>
            </a:r>
          </a:p>
          <a:p>
            <a:r>
              <a:rPr lang="en-US" dirty="0">
                <a:sym typeface="Wingdings" panose="05000000000000000000" pitchFamily="2" charset="2"/>
              </a:rPr>
              <a:t> . Good lighting</a:t>
            </a:r>
          </a:p>
          <a:p>
            <a:r>
              <a:rPr lang="en-US" dirty="0">
                <a:sym typeface="Wingdings" panose="05000000000000000000" pitchFamily="2" charset="2"/>
              </a:rPr>
              <a:t> . Audio is critical</a:t>
            </a:r>
          </a:p>
          <a:p>
            <a:r>
              <a:rPr lang="en-US" dirty="0">
                <a:sym typeface="Wingdings" panose="05000000000000000000" pitchFamily="2" charset="2"/>
              </a:rPr>
              <a:t> . Lavalier? Mic? – lapel mic</a:t>
            </a:r>
          </a:p>
          <a:p>
            <a:r>
              <a:rPr lang="en-US" dirty="0">
                <a:sym typeface="Wingdings" panose="05000000000000000000" pitchFamily="2" charset="2"/>
              </a:rPr>
              <a:t> . Stand</a:t>
            </a:r>
          </a:p>
          <a:p>
            <a:r>
              <a:rPr lang="en-US" dirty="0">
                <a:sym typeface="Wingdings" panose="05000000000000000000" pitchFamily="2" charset="2"/>
              </a:rPr>
              <a:t> . Demo should reinforce the why</a:t>
            </a:r>
          </a:p>
          <a:p>
            <a:r>
              <a:rPr lang="en-US" dirty="0">
                <a:sym typeface="Wingdings" panose="05000000000000000000" pitchFamily="2" charset="2"/>
              </a:rPr>
              <a:t> . Q&amp;A tips</a:t>
            </a:r>
          </a:p>
          <a:p>
            <a:r>
              <a:rPr lang="en-US" dirty="0">
                <a:sym typeface="Wingdings" panose="05000000000000000000" pitchFamily="2" charset="2"/>
              </a:rPr>
              <a:t> . Permit leaving</a:t>
            </a:r>
          </a:p>
          <a:p>
            <a:r>
              <a:rPr lang="en-US" dirty="0">
                <a:sym typeface="Wingdings" panose="05000000000000000000" pitchFamily="2" charset="2"/>
              </a:rPr>
              <a:t> . Hallway/Open space track</a:t>
            </a:r>
          </a:p>
          <a:p>
            <a:r>
              <a:rPr lang="en-US" dirty="0">
                <a:sym typeface="Wingdings" panose="05000000000000000000" pitchFamily="2" charset="2"/>
              </a:rPr>
              <a:t> . Link with slides that have links or other list of resources</a:t>
            </a:r>
          </a:p>
          <a:p>
            <a:r>
              <a:rPr lang="en-US" dirty="0">
                <a:sym typeface="Wingdings" panose="05000000000000000000" pitchFamily="2" charset="2"/>
              </a:rPr>
              <a:t>. Celebrate</a:t>
            </a:r>
          </a:p>
          <a:p>
            <a:r>
              <a:rPr lang="en-US" dirty="0">
                <a:sym typeface="Wingdings" panose="05000000000000000000" pitchFamily="2" charset="2"/>
              </a:rPr>
              <a:t>. We are people, who need people, even If you don’t like to be around people. When we learn how to “Get Someone’s Perspective” we become the people that people need – slide – credit David Neal</a:t>
            </a:r>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45</a:t>
            </a:fld>
            <a:endParaRPr lang="en-US" dirty="0"/>
          </a:p>
        </p:txBody>
      </p:sp>
    </p:spTree>
    <p:extLst>
      <p:ext uri="{BB962C8B-B14F-4D97-AF65-F5344CB8AC3E}">
        <p14:creationId xmlns:p14="http://schemas.microsoft.com/office/powerpoint/2010/main" val="1151627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3</a:t>
            </a:fld>
            <a:endParaRPr lang="en-US" dirty="0"/>
          </a:p>
        </p:txBody>
      </p:sp>
    </p:spTree>
    <p:extLst>
      <p:ext uri="{BB962C8B-B14F-4D97-AF65-F5344CB8AC3E}">
        <p14:creationId xmlns:p14="http://schemas.microsoft.com/office/powerpoint/2010/main" val="3225907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16</a:t>
            </a:fld>
            <a:endParaRPr lang="en-US" dirty="0"/>
          </a:p>
        </p:txBody>
      </p:sp>
    </p:spTree>
    <p:extLst>
      <p:ext uri="{BB962C8B-B14F-4D97-AF65-F5344CB8AC3E}">
        <p14:creationId xmlns:p14="http://schemas.microsoft.com/office/powerpoint/2010/main" val="3982522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endParaRPr lang="en-US" dirty="0">
              <a:effectLst/>
            </a:endParaRPr>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17</a:t>
            </a:fld>
            <a:endParaRPr lang="en-US" dirty="0"/>
          </a:p>
        </p:txBody>
      </p:sp>
    </p:spTree>
    <p:extLst>
      <p:ext uri="{BB962C8B-B14F-4D97-AF65-F5344CB8AC3E}">
        <p14:creationId xmlns:p14="http://schemas.microsoft.com/office/powerpoint/2010/main" val="485171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18</a:t>
            </a:fld>
            <a:endParaRPr lang="en-US" dirty="0"/>
          </a:p>
        </p:txBody>
      </p:sp>
    </p:spTree>
    <p:extLst>
      <p:ext uri="{BB962C8B-B14F-4D97-AF65-F5344CB8AC3E}">
        <p14:creationId xmlns:p14="http://schemas.microsoft.com/office/powerpoint/2010/main" val="847018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19</a:t>
            </a:fld>
            <a:endParaRPr lang="en-US" dirty="0"/>
          </a:p>
        </p:txBody>
      </p:sp>
    </p:spTree>
    <p:extLst>
      <p:ext uri="{BB962C8B-B14F-4D97-AF65-F5344CB8AC3E}">
        <p14:creationId xmlns:p14="http://schemas.microsoft.com/office/powerpoint/2010/main" val="501116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20</a:t>
            </a:fld>
            <a:endParaRPr lang="en-US" dirty="0"/>
          </a:p>
        </p:txBody>
      </p:sp>
    </p:spTree>
    <p:extLst>
      <p:ext uri="{BB962C8B-B14F-4D97-AF65-F5344CB8AC3E}">
        <p14:creationId xmlns:p14="http://schemas.microsoft.com/office/powerpoint/2010/main" val="317551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21</a:t>
            </a:fld>
            <a:endParaRPr lang="en-US" dirty="0"/>
          </a:p>
        </p:txBody>
      </p:sp>
    </p:spTree>
    <p:extLst>
      <p:ext uri="{BB962C8B-B14F-4D97-AF65-F5344CB8AC3E}">
        <p14:creationId xmlns:p14="http://schemas.microsoft.com/office/powerpoint/2010/main" val="4247042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DDE82FD2-F864-2E4E-ACF0-2DBC196A7066}" type="slidenum">
              <a:rPr lang="en-US" smtClean="0"/>
              <a:t>22</a:t>
            </a:fld>
            <a:endParaRPr lang="en-US" dirty="0"/>
          </a:p>
        </p:txBody>
      </p:sp>
    </p:spTree>
    <p:extLst>
      <p:ext uri="{BB962C8B-B14F-4D97-AF65-F5344CB8AC3E}">
        <p14:creationId xmlns:p14="http://schemas.microsoft.com/office/powerpoint/2010/main" val="3643672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0E3950-74B9-4B06-9F40-445E3CCB7577}" type="datetime1">
              <a:rPr lang="en-US" smtClean="0"/>
              <a:t>7/29/2023</a:t>
            </a:fld>
            <a:endParaRPr lang="en-US" dirty="0"/>
          </a:p>
        </p:txBody>
      </p:sp>
      <p:sp>
        <p:nvSpPr>
          <p:cNvPr id="5" name="Footer Placeholder 4"/>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6451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9AC5A6-4FAA-4C99-AE95-44922190750D}" type="datetime1">
              <a:rPr lang="en-US" smtClean="0"/>
              <a:t>7/29/2023</a:t>
            </a:fld>
            <a:endParaRPr lang="en-US" dirty="0"/>
          </a:p>
        </p:txBody>
      </p:sp>
      <p:sp>
        <p:nvSpPr>
          <p:cNvPr id="5" name="Footer Placeholder 4"/>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44856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5ED9525-916D-440C-B018-04B9819B6B2D}" type="datetime1">
              <a:rPr lang="en-US" smtClean="0"/>
              <a:t>7/29/2023</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Enhancing Inclusion with Intelligence Augmentation THAT Conference - WI '23</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35282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B30DD80D-7A26-4ECA-A2B7-6D135848AEAB}" type="datetime1">
              <a:rPr lang="en-US" smtClean="0"/>
              <a:t>7/29/2023</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a:t>Enhancing Inclusion with Intelligence Augmentation THAT Conference - WI '23</a:t>
            </a:r>
            <a:endParaRPr lang="en-US" dirty="0"/>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16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85676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00A75F32-0B20-4382-A147-DCFBB24BED0F}" type="datetime1">
              <a:rPr lang="en-US" smtClean="0"/>
              <a:t>7/29/2023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Enhancing Inclusion with Intelligence Augmentation THAT Conference - WI '23</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189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76784AA-F5C8-43E2-B92E-548D1135E5D2}" type="datetime1">
              <a:rPr lang="en-US" smtClean="0"/>
              <a:t>7/29/2023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a:t>Enhancing Inclusion with Intelligence Augmentation THAT Conference - WI '23</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2025450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9FB4D7-E0A8-401E-8650-E734E3CDA836}" type="datetime1">
              <a:rPr lang="en-US" smtClean="0"/>
              <a:t>7/29/2023</a:t>
            </a:fld>
            <a:endParaRPr lang="en-US" dirty="0"/>
          </a:p>
        </p:txBody>
      </p:sp>
      <p:sp>
        <p:nvSpPr>
          <p:cNvPr id="5" name="Footer Placeholder 4"/>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70136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B0288E22-77BA-459A-9571-F0AED3FEE9AA}" type="datetime1">
              <a:rPr lang="en-US" smtClean="0"/>
              <a:t>7/29/2023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Enhancing Inclusion with Intelligence Augmentation THAT Conference - WI '23</a:t>
            </a:r>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5004362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14EA75-7674-4D98-B86E-B2E59F068AF8}" type="datetime1">
              <a:rPr lang="en-US" smtClean="0"/>
              <a:t>7/29/2023</a:t>
            </a:fld>
            <a:endParaRPr lang="en-US" dirty="0"/>
          </a:p>
        </p:txBody>
      </p:sp>
      <p:sp>
        <p:nvSpPr>
          <p:cNvPr id="6" name="Footer Placeholder 5"/>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4386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34AAB8-CF4A-4890-9BA3-96410E65A136}" type="datetime1">
              <a:rPr lang="en-US" smtClean="0"/>
              <a:t>7/29/2023</a:t>
            </a:fld>
            <a:endParaRPr lang="en-US" dirty="0"/>
          </a:p>
        </p:txBody>
      </p:sp>
      <p:sp>
        <p:nvSpPr>
          <p:cNvPr id="8" name="Footer Placeholder 7"/>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60150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02B876-239B-4A91-B049-B18DEA6BF7FF}" type="datetime1">
              <a:rPr lang="en-US" smtClean="0"/>
              <a:t>7/29/2023</a:t>
            </a:fld>
            <a:endParaRPr lang="en-US" dirty="0"/>
          </a:p>
        </p:txBody>
      </p:sp>
      <p:sp>
        <p:nvSpPr>
          <p:cNvPr id="4" name="Footer Placeholder 3"/>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54368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84C3BD-05DE-4590-979A-86E04D3CD46E}" type="datetime1">
              <a:rPr lang="en-US" smtClean="0"/>
              <a:t>7/29/2023</a:t>
            </a:fld>
            <a:endParaRPr lang="en-US" dirty="0"/>
          </a:p>
        </p:txBody>
      </p:sp>
      <p:sp>
        <p:nvSpPr>
          <p:cNvPr id="3" name="Footer Placeholder 2"/>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03453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1324D2-234E-45B7-A8AF-F4290FB0D9D2}" type="datetime1">
              <a:rPr lang="en-US" smtClean="0"/>
              <a:t>7/29/2023</a:t>
            </a:fld>
            <a:endParaRPr lang="en-US" dirty="0"/>
          </a:p>
        </p:txBody>
      </p:sp>
      <p:sp>
        <p:nvSpPr>
          <p:cNvPr id="6" name="Footer Placeholder 5"/>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686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A97976-3BDB-4FAD-B596-E0AFB2FC67C1}" type="datetime1">
              <a:rPr lang="en-US" smtClean="0"/>
              <a:t>7/29/2023</a:t>
            </a:fld>
            <a:endParaRPr lang="en-US" dirty="0"/>
          </a:p>
        </p:txBody>
      </p:sp>
      <p:sp>
        <p:nvSpPr>
          <p:cNvPr id="6" name="Footer Placeholder 5"/>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467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42A62"/>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C1A11C04-1A36-40B2-AB19-1A2BAF97C8E7}" type="datetime1">
              <a:rPr lang="en-US" smtClean="0"/>
              <a:t>7/29/2023</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Enhancing Inclusion with Intelligence Augmentation THAT Conference - WI '23</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88010568"/>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3" r:id="rId12"/>
    <p:sldLayoutId id="2147483704" r:id="rId13"/>
    <p:sldLayoutId id="2147483705" r:id="rId14"/>
    <p:sldLayoutId id="2147483706" r:id="rId15"/>
  </p:sldLayoutIdLst>
  <p:hf hd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4.svg"/><Relationship Id="rId18" Type="http://schemas.openxmlformats.org/officeDocument/2006/relationships/image" Target="../media/image29.png"/><Relationship Id="rId3" Type="http://schemas.openxmlformats.org/officeDocument/2006/relationships/image" Target="../media/image8.png"/><Relationship Id="rId7" Type="http://schemas.openxmlformats.org/officeDocument/2006/relationships/image" Target="../media/image20.svg"/><Relationship Id="rId12" Type="http://schemas.openxmlformats.org/officeDocument/2006/relationships/image" Target="../media/image13.png"/><Relationship Id="rId17" Type="http://schemas.openxmlformats.org/officeDocument/2006/relationships/image" Target="../media/image28.svg"/><Relationship Id="rId2" Type="http://schemas.openxmlformats.org/officeDocument/2006/relationships/image" Target="../media/image3.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2.svg"/><Relationship Id="rId5" Type="http://schemas.openxmlformats.org/officeDocument/2006/relationships/image" Target="../media/image7.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30.svg"/><Relationship Id="rId4" Type="http://schemas.openxmlformats.org/officeDocument/2006/relationships/image" Target="../media/image9.svg"/><Relationship Id="rId9" Type="http://schemas.openxmlformats.org/officeDocument/2006/relationships/image" Target="../media/image22.sv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6.svg"/><Relationship Id="rId18" Type="http://schemas.openxmlformats.org/officeDocument/2006/relationships/image" Target="../media/image33.png"/><Relationship Id="rId3" Type="http://schemas.openxmlformats.org/officeDocument/2006/relationships/image" Target="../media/image8.png"/><Relationship Id="rId7" Type="http://schemas.openxmlformats.org/officeDocument/2006/relationships/image" Target="../media/image20.svg"/><Relationship Id="rId12" Type="http://schemas.openxmlformats.org/officeDocument/2006/relationships/image" Target="../media/image15.png"/><Relationship Id="rId17" Type="http://schemas.openxmlformats.org/officeDocument/2006/relationships/image" Target="../media/image30.svg"/><Relationship Id="rId2" Type="http://schemas.openxmlformats.org/officeDocument/2006/relationships/image" Target="../media/image3.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2.svg"/><Relationship Id="rId5" Type="http://schemas.openxmlformats.org/officeDocument/2006/relationships/image" Target="../media/image7.png"/><Relationship Id="rId15" Type="http://schemas.openxmlformats.org/officeDocument/2006/relationships/image" Target="../media/image32.svg"/><Relationship Id="rId10" Type="http://schemas.openxmlformats.org/officeDocument/2006/relationships/image" Target="../media/image11.png"/><Relationship Id="rId19" Type="http://schemas.openxmlformats.org/officeDocument/2006/relationships/image" Target="../media/image34.svg"/><Relationship Id="rId4" Type="http://schemas.openxmlformats.org/officeDocument/2006/relationships/image" Target="../media/image9.svg"/><Relationship Id="rId9" Type="http://schemas.openxmlformats.org/officeDocument/2006/relationships/image" Target="../media/image22.sv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6.svg"/><Relationship Id="rId18"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20.svg"/><Relationship Id="rId12" Type="http://schemas.openxmlformats.org/officeDocument/2006/relationships/image" Target="../media/image15.png"/><Relationship Id="rId17" Type="http://schemas.openxmlformats.org/officeDocument/2006/relationships/image" Target="../media/image34.svg"/><Relationship Id="rId2" Type="http://schemas.openxmlformats.org/officeDocument/2006/relationships/image" Target="../media/image3.pn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2.svg"/><Relationship Id="rId5" Type="http://schemas.openxmlformats.org/officeDocument/2006/relationships/image" Target="../media/image7.png"/><Relationship Id="rId15" Type="http://schemas.openxmlformats.org/officeDocument/2006/relationships/image" Target="../media/image32.svg"/><Relationship Id="rId10" Type="http://schemas.openxmlformats.org/officeDocument/2006/relationships/image" Target="../media/image11.png"/><Relationship Id="rId19" Type="http://schemas.openxmlformats.org/officeDocument/2006/relationships/image" Target="../media/image36.svg"/><Relationship Id="rId4" Type="http://schemas.openxmlformats.org/officeDocument/2006/relationships/image" Target="../media/image9.svg"/><Relationship Id="rId9" Type="http://schemas.openxmlformats.org/officeDocument/2006/relationships/image" Target="../media/image22.sv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4.sv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38.svg"/><Relationship Id="rId5" Type="http://schemas.openxmlformats.org/officeDocument/2006/relationships/image" Target="../media/image7.png"/><Relationship Id="rId10" Type="http://schemas.openxmlformats.org/officeDocument/2006/relationships/image" Target="../media/image37.png"/><Relationship Id="rId4" Type="http://schemas.openxmlformats.org/officeDocument/2006/relationships/image" Target="../media/image9.svg"/><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sv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34.sv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0.sv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34.sv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41.png"/><Relationship Id="rId18" Type="http://schemas.openxmlformats.org/officeDocument/2006/relationships/image" Target="../media/image55.png"/><Relationship Id="rId3" Type="http://schemas.openxmlformats.org/officeDocument/2006/relationships/image" Target="../media/image3.png"/><Relationship Id="rId21" Type="http://schemas.openxmlformats.org/officeDocument/2006/relationships/customXml" Target="../ink/ink7.xml"/><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customXml" Target="../ink/ink5.xml"/><Relationship Id="rId2" Type="http://schemas.openxmlformats.org/officeDocument/2006/relationships/notesSlide" Target="../notesSlides/notesSlide3.xml"/><Relationship Id="rId16" Type="http://schemas.openxmlformats.org/officeDocument/2006/relationships/image" Target="../media/image44.sv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5.png"/><Relationship Id="rId24" Type="http://schemas.openxmlformats.org/officeDocument/2006/relationships/image" Target="../media/image58.png"/><Relationship Id="rId5" Type="http://schemas.openxmlformats.org/officeDocument/2006/relationships/image" Target="../media/image9.svg"/><Relationship Id="rId15" Type="http://schemas.openxmlformats.org/officeDocument/2006/relationships/image" Target="../media/image43.png"/><Relationship Id="rId23" Type="http://schemas.openxmlformats.org/officeDocument/2006/relationships/customXml" Target="../ink/ink8.xml"/><Relationship Id="rId10" Type="http://schemas.openxmlformats.org/officeDocument/2006/relationships/image" Target="../media/image34.svg"/><Relationship Id="rId19" Type="http://schemas.openxmlformats.org/officeDocument/2006/relationships/customXml" Target="../ink/ink6.xml"/><Relationship Id="rId4" Type="http://schemas.openxmlformats.org/officeDocument/2006/relationships/image" Target="../media/image8.png"/><Relationship Id="rId9" Type="http://schemas.openxmlformats.org/officeDocument/2006/relationships/image" Target="../media/image33.png"/><Relationship Id="rId14" Type="http://schemas.openxmlformats.org/officeDocument/2006/relationships/image" Target="../media/image42.svg"/><Relationship Id="rId22"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18" Type="http://schemas.openxmlformats.org/officeDocument/2006/relationships/image" Target="../media/image30.svg"/><Relationship Id="rId3" Type="http://schemas.openxmlformats.org/officeDocument/2006/relationships/image" Target="../media/image3.png"/><Relationship Id="rId21" Type="http://schemas.openxmlformats.org/officeDocument/2006/relationships/image" Target="../media/image25.png"/><Relationship Id="rId7" Type="http://schemas.openxmlformats.org/officeDocument/2006/relationships/hyperlink" Target="https://openclipart.org/detail/74377/basketball-by-laobc" TargetMode="External"/><Relationship Id="rId12" Type="http://schemas.openxmlformats.org/officeDocument/2006/relationships/image" Target="../media/image18.sv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36.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17.png"/><Relationship Id="rId5" Type="http://schemas.openxmlformats.org/officeDocument/2006/relationships/hyperlink" Target="https://pixabay.com/en/desk-chair-man-thinking-sitting-312592/" TargetMode="External"/><Relationship Id="rId15" Type="http://schemas.openxmlformats.org/officeDocument/2006/relationships/image" Target="../media/image35.png"/><Relationship Id="rId10" Type="http://schemas.openxmlformats.org/officeDocument/2006/relationships/image" Target="../media/image16.svg"/><Relationship Id="rId19" Type="http://schemas.openxmlformats.org/officeDocument/2006/relationships/image" Target="../media/image23.png"/><Relationship Id="rId4" Type="http://schemas.openxmlformats.org/officeDocument/2006/relationships/image" Target="../media/image45.png"/><Relationship Id="rId9" Type="http://schemas.openxmlformats.org/officeDocument/2006/relationships/image" Target="../media/image15.png"/><Relationship Id="rId14" Type="http://schemas.openxmlformats.org/officeDocument/2006/relationships/image" Target="../media/image22.svg"/><Relationship Id="rId22" Type="http://schemas.openxmlformats.org/officeDocument/2006/relationships/image" Target="../media/image26.sv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7.png"/><Relationship Id="rId18" Type="http://schemas.openxmlformats.org/officeDocument/2006/relationships/image" Target="../media/image36.svg"/><Relationship Id="rId3" Type="http://schemas.openxmlformats.org/officeDocument/2006/relationships/image" Target="../media/image3.png"/><Relationship Id="rId21" Type="http://schemas.openxmlformats.org/officeDocument/2006/relationships/image" Target="../media/image23.png"/><Relationship Id="rId7" Type="http://schemas.openxmlformats.org/officeDocument/2006/relationships/hyperlink" Target="https://openclipart.org/detail/74377/basketball-by-laobc" TargetMode="External"/><Relationship Id="rId12" Type="http://schemas.openxmlformats.org/officeDocument/2006/relationships/image" Target="../media/image18.svg"/><Relationship Id="rId17"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22.svg"/><Relationship Id="rId20"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17.png"/><Relationship Id="rId24" Type="http://schemas.openxmlformats.org/officeDocument/2006/relationships/image" Target="../media/image26.svg"/><Relationship Id="rId5" Type="http://schemas.openxmlformats.org/officeDocument/2006/relationships/hyperlink" Target="https://pixabay.com/en/desk-chair-man-thinking-sitting-312592/" TargetMode="External"/><Relationship Id="rId15" Type="http://schemas.openxmlformats.org/officeDocument/2006/relationships/image" Target="../media/image21.png"/><Relationship Id="rId23" Type="http://schemas.openxmlformats.org/officeDocument/2006/relationships/image" Target="../media/image25.png"/><Relationship Id="rId10" Type="http://schemas.openxmlformats.org/officeDocument/2006/relationships/image" Target="../media/image16.svg"/><Relationship Id="rId19" Type="http://schemas.openxmlformats.org/officeDocument/2006/relationships/image" Target="../media/image29.png"/><Relationship Id="rId4" Type="http://schemas.openxmlformats.org/officeDocument/2006/relationships/image" Target="../media/image45.png"/><Relationship Id="rId9" Type="http://schemas.openxmlformats.org/officeDocument/2006/relationships/image" Target="../media/image15.png"/><Relationship Id="rId14" Type="http://schemas.openxmlformats.org/officeDocument/2006/relationships/image" Target="../media/image47.svg"/><Relationship Id="rId22" Type="http://schemas.openxmlformats.org/officeDocument/2006/relationships/image" Target="../media/image24.svg"/></Relationships>
</file>

<file path=ppt/slides/_rels/slide19.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8.svg"/><Relationship Id="rId26" Type="http://schemas.openxmlformats.org/officeDocument/2006/relationships/image" Target="../media/image21.png"/><Relationship Id="rId3" Type="http://schemas.openxmlformats.org/officeDocument/2006/relationships/image" Target="../media/image3.png"/><Relationship Id="rId21" Type="http://schemas.openxmlformats.org/officeDocument/2006/relationships/image" Target="../media/image41.png"/><Relationship Id="rId7" Type="http://schemas.openxmlformats.org/officeDocument/2006/relationships/hyperlink" Target="https://openclipart.org/detail/74377/basketball-by-laobc" TargetMode="External"/><Relationship Id="rId12" Type="http://schemas.openxmlformats.org/officeDocument/2006/relationships/image" Target="../media/image18.svg"/><Relationship Id="rId17" Type="http://schemas.openxmlformats.org/officeDocument/2006/relationships/image" Target="../media/image37.png"/><Relationship Id="rId25" Type="http://schemas.openxmlformats.org/officeDocument/2006/relationships/image" Target="../media/image47.svg"/><Relationship Id="rId33" Type="http://schemas.openxmlformats.org/officeDocument/2006/relationships/image" Target="../media/image26.svg"/><Relationship Id="rId2" Type="http://schemas.openxmlformats.org/officeDocument/2006/relationships/notesSlide" Target="../notesSlides/notesSlide6.xml"/><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17.png"/><Relationship Id="rId24" Type="http://schemas.openxmlformats.org/officeDocument/2006/relationships/image" Target="../media/image40.svg"/><Relationship Id="rId32" Type="http://schemas.openxmlformats.org/officeDocument/2006/relationships/image" Target="../media/image25.png"/><Relationship Id="rId5" Type="http://schemas.openxmlformats.org/officeDocument/2006/relationships/hyperlink" Target="https://pixabay.com/en/desk-chair-man-thinking-sitting-312592/" TargetMode="External"/><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29.png"/><Relationship Id="rId10" Type="http://schemas.openxmlformats.org/officeDocument/2006/relationships/image" Target="../media/image16.svg"/><Relationship Id="rId19" Type="http://schemas.openxmlformats.org/officeDocument/2006/relationships/image" Target="../media/image35.png"/><Relationship Id="rId31" Type="http://schemas.openxmlformats.org/officeDocument/2006/relationships/image" Target="../media/image24.svg"/><Relationship Id="rId4" Type="http://schemas.openxmlformats.org/officeDocument/2006/relationships/image" Target="../media/image45.png"/><Relationship Id="rId9" Type="http://schemas.openxmlformats.org/officeDocument/2006/relationships/image" Target="../media/image15.png"/><Relationship Id="rId14" Type="http://schemas.openxmlformats.org/officeDocument/2006/relationships/image" Target="../media/image28.svg"/><Relationship Id="rId22" Type="http://schemas.openxmlformats.org/officeDocument/2006/relationships/image" Target="../media/image42.svg"/><Relationship Id="rId27" Type="http://schemas.openxmlformats.org/officeDocument/2006/relationships/image" Target="../media/image22.svg"/><Relationship Id="rId30" Type="http://schemas.openxmlformats.org/officeDocument/2006/relationships/image" Target="../media/image23.png"/><Relationship Id="rId8"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customXml" Target="../ink/ink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8.svg"/><Relationship Id="rId26" Type="http://schemas.openxmlformats.org/officeDocument/2006/relationships/image" Target="../media/image21.png"/><Relationship Id="rId3" Type="http://schemas.openxmlformats.org/officeDocument/2006/relationships/image" Target="../media/image3.png"/><Relationship Id="rId21" Type="http://schemas.openxmlformats.org/officeDocument/2006/relationships/image" Target="../media/image41.png"/><Relationship Id="rId7" Type="http://schemas.openxmlformats.org/officeDocument/2006/relationships/hyperlink" Target="https://openclipart.org/detail/74377/basketball-by-laobc" TargetMode="External"/><Relationship Id="rId12" Type="http://schemas.openxmlformats.org/officeDocument/2006/relationships/image" Target="../media/image18.svg"/><Relationship Id="rId17" Type="http://schemas.openxmlformats.org/officeDocument/2006/relationships/image" Target="../media/image37.png"/><Relationship Id="rId25" Type="http://schemas.openxmlformats.org/officeDocument/2006/relationships/image" Target="../media/image47.svg"/><Relationship Id="rId33" Type="http://schemas.openxmlformats.org/officeDocument/2006/relationships/image" Target="../media/image26.svg"/><Relationship Id="rId2" Type="http://schemas.openxmlformats.org/officeDocument/2006/relationships/notesSlide" Target="../notesSlides/notesSlide7.xml"/><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17.png"/><Relationship Id="rId24" Type="http://schemas.openxmlformats.org/officeDocument/2006/relationships/image" Target="../media/image40.svg"/><Relationship Id="rId32" Type="http://schemas.openxmlformats.org/officeDocument/2006/relationships/image" Target="../media/image25.png"/><Relationship Id="rId5" Type="http://schemas.openxmlformats.org/officeDocument/2006/relationships/hyperlink" Target="https://pixabay.com/en/desk-chair-man-thinking-sitting-312592/" TargetMode="External"/><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29.png"/><Relationship Id="rId10" Type="http://schemas.openxmlformats.org/officeDocument/2006/relationships/image" Target="../media/image16.svg"/><Relationship Id="rId19" Type="http://schemas.openxmlformats.org/officeDocument/2006/relationships/image" Target="../media/image35.png"/><Relationship Id="rId31" Type="http://schemas.openxmlformats.org/officeDocument/2006/relationships/image" Target="../media/image24.svg"/><Relationship Id="rId4" Type="http://schemas.openxmlformats.org/officeDocument/2006/relationships/image" Target="../media/image45.png"/><Relationship Id="rId9" Type="http://schemas.openxmlformats.org/officeDocument/2006/relationships/image" Target="../media/image15.png"/><Relationship Id="rId14" Type="http://schemas.openxmlformats.org/officeDocument/2006/relationships/image" Target="../media/image28.svg"/><Relationship Id="rId22" Type="http://schemas.openxmlformats.org/officeDocument/2006/relationships/image" Target="../media/image42.svg"/><Relationship Id="rId27" Type="http://schemas.openxmlformats.org/officeDocument/2006/relationships/image" Target="../media/image22.svg"/><Relationship Id="rId30" Type="http://schemas.openxmlformats.org/officeDocument/2006/relationships/image" Target="../media/image23.png"/><Relationship Id="rId8" Type="http://schemas.openxmlformats.org/officeDocument/2006/relationships/image" Target="../media/image7.png"/></Relationships>
</file>

<file path=ppt/slides/_rels/slide21.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8.svg"/><Relationship Id="rId26" Type="http://schemas.openxmlformats.org/officeDocument/2006/relationships/image" Target="../media/image21.png"/><Relationship Id="rId3" Type="http://schemas.openxmlformats.org/officeDocument/2006/relationships/image" Target="../media/image3.png"/><Relationship Id="rId21" Type="http://schemas.openxmlformats.org/officeDocument/2006/relationships/image" Target="../media/image41.png"/><Relationship Id="rId7" Type="http://schemas.openxmlformats.org/officeDocument/2006/relationships/hyperlink" Target="https://openclipart.org/detail/74377/basketball-by-laobc" TargetMode="External"/><Relationship Id="rId12" Type="http://schemas.openxmlformats.org/officeDocument/2006/relationships/image" Target="../media/image18.svg"/><Relationship Id="rId17" Type="http://schemas.openxmlformats.org/officeDocument/2006/relationships/image" Target="../media/image37.png"/><Relationship Id="rId25" Type="http://schemas.openxmlformats.org/officeDocument/2006/relationships/image" Target="../media/image47.svg"/><Relationship Id="rId33" Type="http://schemas.openxmlformats.org/officeDocument/2006/relationships/image" Target="../media/image26.svg"/><Relationship Id="rId2" Type="http://schemas.openxmlformats.org/officeDocument/2006/relationships/notesSlide" Target="../notesSlides/notesSlide8.xml"/><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17.png"/><Relationship Id="rId24" Type="http://schemas.openxmlformats.org/officeDocument/2006/relationships/image" Target="../media/image40.svg"/><Relationship Id="rId32" Type="http://schemas.openxmlformats.org/officeDocument/2006/relationships/image" Target="../media/image25.png"/><Relationship Id="rId5" Type="http://schemas.openxmlformats.org/officeDocument/2006/relationships/hyperlink" Target="https://pixabay.com/en/desk-chair-man-thinking-sitting-312592/" TargetMode="External"/><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29.png"/><Relationship Id="rId10" Type="http://schemas.openxmlformats.org/officeDocument/2006/relationships/image" Target="../media/image16.svg"/><Relationship Id="rId19" Type="http://schemas.openxmlformats.org/officeDocument/2006/relationships/image" Target="../media/image35.png"/><Relationship Id="rId31" Type="http://schemas.openxmlformats.org/officeDocument/2006/relationships/image" Target="../media/image24.svg"/><Relationship Id="rId4" Type="http://schemas.openxmlformats.org/officeDocument/2006/relationships/image" Target="../media/image45.png"/><Relationship Id="rId9" Type="http://schemas.openxmlformats.org/officeDocument/2006/relationships/image" Target="../media/image15.png"/><Relationship Id="rId14" Type="http://schemas.openxmlformats.org/officeDocument/2006/relationships/image" Target="../media/image28.svg"/><Relationship Id="rId22" Type="http://schemas.openxmlformats.org/officeDocument/2006/relationships/image" Target="../media/image42.svg"/><Relationship Id="rId27" Type="http://schemas.openxmlformats.org/officeDocument/2006/relationships/image" Target="../media/image22.svg"/><Relationship Id="rId30" Type="http://schemas.openxmlformats.org/officeDocument/2006/relationships/image" Target="../media/image23.png"/><Relationship Id="rId8" Type="http://schemas.openxmlformats.org/officeDocument/2006/relationships/image" Target="../media/image7.png"/></Relationships>
</file>

<file path=ppt/slides/_rels/slide22.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8.svg"/><Relationship Id="rId26" Type="http://schemas.openxmlformats.org/officeDocument/2006/relationships/image" Target="../media/image21.png"/><Relationship Id="rId3" Type="http://schemas.openxmlformats.org/officeDocument/2006/relationships/image" Target="../media/image3.png"/><Relationship Id="rId21" Type="http://schemas.openxmlformats.org/officeDocument/2006/relationships/image" Target="../media/image41.png"/><Relationship Id="rId7" Type="http://schemas.openxmlformats.org/officeDocument/2006/relationships/hyperlink" Target="https://openclipart.org/detail/74377/basketball-by-laobc" TargetMode="External"/><Relationship Id="rId12" Type="http://schemas.openxmlformats.org/officeDocument/2006/relationships/image" Target="../media/image18.svg"/><Relationship Id="rId17" Type="http://schemas.openxmlformats.org/officeDocument/2006/relationships/image" Target="../media/image37.png"/><Relationship Id="rId25" Type="http://schemas.openxmlformats.org/officeDocument/2006/relationships/image" Target="../media/image47.svg"/><Relationship Id="rId33" Type="http://schemas.openxmlformats.org/officeDocument/2006/relationships/image" Target="../media/image26.svg"/><Relationship Id="rId2" Type="http://schemas.openxmlformats.org/officeDocument/2006/relationships/notesSlide" Target="../notesSlides/notesSlide9.xml"/><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17.png"/><Relationship Id="rId24" Type="http://schemas.openxmlformats.org/officeDocument/2006/relationships/image" Target="../media/image40.svg"/><Relationship Id="rId32" Type="http://schemas.openxmlformats.org/officeDocument/2006/relationships/image" Target="../media/image25.png"/><Relationship Id="rId5" Type="http://schemas.openxmlformats.org/officeDocument/2006/relationships/hyperlink" Target="https://pixabay.com/en/desk-chair-man-thinking-sitting-312592/" TargetMode="External"/><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29.png"/><Relationship Id="rId10" Type="http://schemas.openxmlformats.org/officeDocument/2006/relationships/image" Target="../media/image16.svg"/><Relationship Id="rId19" Type="http://schemas.openxmlformats.org/officeDocument/2006/relationships/image" Target="../media/image35.png"/><Relationship Id="rId31" Type="http://schemas.openxmlformats.org/officeDocument/2006/relationships/image" Target="../media/image24.svg"/><Relationship Id="rId4" Type="http://schemas.openxmlformats.org/officeDocument/2006/relationships/image" Target="../media/image45.png"/><Relationship Id="rId9" Type="http://schemas.openxmlformats.org/officeDocument/2006/relationships/image" Target="../media/image15.png"/><Relationship Id="rId14" Type="http://schemas.openxmlformats.org/officeDocument/2006/relationships/image" Target="../media/image28.svg"/><Relationship Id="rId22" Type="http://schemas.openxmlformats.org/officeDocument/2006/relationships/image" Target="../media/image42.svg"/><Relationship Id="rId27" Type="http://schemas.openxmlformats.org/officeDocument/2006/relationships/image" Target="../media/image22.svg"/><Relationship Id="rId30" Type="http://schemas.openxmlformats.org/officeDocument/2006/relationships/image" Target="../media/image23.png"/><Relationship Id="rId8"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35.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3.png"/><Relationship Id="rId5" Type="http://schemas.openxmlformats.org/officeDocument/2006/relationships/image" Target="../media/image21.png"/><Relationship Id="rId15" Type="http://schemas.openxmlformats.org/officeDocument/2006/relationships/image" Target="../media/image48.jpg"/><Relationship Id="rId10" Type="http://schemas.openxmlformats.org/officeDocument/2006/relationships/image" Target="../media/image30.svg"/><Relationship Id="rId4" Type="http://schemas.openxmlformats.org/officeDocument/2006/relationships/image" Target="../media/image7.png"/><Relationship Id="rId9" Type="http://schemas.openxmlformats.org/officeDocument/2006/relationships/image" Target="../media/image29.png"/><Relationship Id="rId14" Type="http://schemas.openxmlformats.org/officeDocument/2006/relationships/image" Target="../media/image26.svg"/></Relationships>
</file>

<file path=ppt/slides/_rels/slide24.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67.png"/><Relationship Id="rId3" Type="http://schemas.openxmlformats.org/officeDocument/2006/relationships/image" Target="../media/image3.png"/><Relationship Id="rId7" Type="http://schemas.openxmlformats.org/officeDocument/2006/relationships/image" Target="../media/image64.png"/><Relationship Id="rId12" Type="http://schemas.openxmlformats.org/officeDocument/2006/relationships/customXml" Target="../ink/ink1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66.png"/><Relationship Id="rId5" Type="http://schemas.openxmlformats.org/officeDocument/2006/relationships/image" Target="../media/image49.jpg"/><Relationship Id="rId10" Type="http://schemas.openxmlformats.org/officeDocument/2006/relationships/customXml" Target="../ink/ink11.xml"/><Relationship Id="rId4" Type="http://schemas.openxmlformats.org/officeDocument/2006/relationships/image" Target="../media/image7.png"/><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71.png"/><Relationship Id="rId3" Type="http://schemas.openxmlformats.org/officeDocument/2006/relationships/image" Target="../media/image3.png"/><Relationship Id="rId7" Type="http://schemas.openxmlformats.org/officeDocument/2006/relationships/image" Target="../media/image68.png"/><Relationship Id="rId12" Type="http://schemas.openxmlformats.org/officeDocument/2006/relationships/customXml" Target="../ink/ink16.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ustomXml" Target="../ink/ink13.xml"/><Relationship Id="rId11" Type="http://schemas.openxmlformats.org/officeDocument/2006/relationships/image" Target="../media/image70.png"/><Relationship Id="rId5" Type="http://schemas.openxmlformats.org/officeDocument/2006/relationships/image" Target="../media/image49.jpg"/><Relationship Id="rId15" Type="http://schemas.openxmlformats.org/officeDocument/2006/relationships/image" Target="../media/image72.png"/><Relationship Id="rId10" Type="http://schemas.openxmlformats.org/officeDocument/2006/relationships/customXml" Target="../ink/ink15.xml"/><Relationship Id="rId4" Type="http://schemas.openxmlformats.org/officeDocument/2006/relationships/image" Target="../media/image7.png"/><Relationship Id="rId9" Type="http://schemas.openxmlformats.org/officeDocument/2006/relationships/image" Target="../media/image69.png"/><Relationship Id="rId14" Type="http://schemas.openxmlformats.org/officeDocument/2006/relationships/customXml" Target="../ink/ink17.xml"/></Relationships>
</file>

<file path=ppt/slides/_rels/slide26.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71.png"/><Relationship Id="rId18" Type="http://schemas.openxmlformats.org/officeDocument/2006/relationships/customXml" Target="../ink/ink24.xml"/><Relationship Id="rId26" Type="http://schemas.openxmlformats.org/officeDocument/2006/relationships/customXml" Target="../ink/ink28.xml"/><Relationship Id="rId3" Type="http://schemas.openxmlformats.org/officeDocument/2006/relationships/image" Target="../media/image3.png"/><Relationship Id="rId21" Type="http://schemas.openxmlformats.org/officeDocument/2006/relationships/image" Target="../media/image75.png"/><Relationship Id="rId7" Type="http://schemas.openxmlformats.org/officeDocument/2006/relationships/image" Target="../media/image68.png"/><Relationship Id="rId12" Type="http://schemas.openxmlformats.org/officeDocument/2006/relationships/customXml" Target="../ink/ink21.xml"/><Relationship Id="rId17" Type="http://schemas.openxmlformats.org/officeDocument/2006/relationships/image" Target="../media/image73.png"/><Relationship Id="rId25" Type="http://schemas.openxmlformats.org/officeDocument/2006/relationships/image" Target="../media/image77.png"/><Relationship Id="rId2" Type="http://schemas.openxmlformats.org/officeDocument/2006/relationships/notesSlide" Target="../notesSlides/notesSlide13.xml"/><Relationship Id="rId16" Type="http://schemas.openxmlformats.org/officeDocument/2006/relationships/customXml" Target="../ink/ink23.xml"/><Relationship Id="rId20" Type="http://schemas.openxmlformats.org/officeDocument/2006/relationships/customXml" Target="../ink/ink25.xml"/><Relationship Id="rId29"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customXml" Target="../ink/ink18.xml"/><Relationship Id="rId11" Type="http://schemas.openxmlformats.org/officeDocument/2006/relationships/image" Target="../media/image70.png"/><Relationship Id="rId24" Type="http://schemas.openxmlformats.org/officeDocument/2006/relationships/customXml" Target="../ink/ink27.xml"/><Relationship Id="rId5" Type="http://schemas.openxmlformats.org/officeDocument/2006/relationships/image" Target="../media/image49.jpg"/><Relationship Id="rId15" Type="http://schemas.openxmlformats.org/officeDocument/2006/relationships/image" Target="../media/image72.png"/><Relationship Id="rId23" Type="http://schemas.openxmlformats.org/officeDocument/2006/relationships/image" Target="../media/image76.png"/><Relationship Id="rId28" Type="http://schemas.openxmlformats.org/officeDocument/2006/relationships/customXml" Target="../ink/ink29.xml"/><Relationship Id="rId10" Type="http://schemas.openxmlformats.org/officeDocument/2006/relationships/customXml" Target="../ink/ink20.xml"/><Relationship Id="rId19" Type="http://schemas.openxmlformats.org/officeDocument/2006/relationships/image" Target="../media/image74.png"/><Relationship Id="rId4" Type="http://schemas.openxmlformats.org/officeDocument/2006/relationships/image" Target="../media/image7.png"/><Relationship Id="rId9" Type="http://schemas.openxmlformats.org/officeDocument/2006/relationships/image" Target="../media/image69.png"/><Relationship Id="rId14" Type="http://schemas.openxmlformats.org/officeDocument/2006/relationships/customXml" Target="../ink/ink22.xml"/><Relationship Id="rId22" Type="http://schemas.openxmlformats.org/officeDocument/2006/relationships/customXml" Target="../ink/ink26.xml"/><Relationship Id="rId27" Type="http://schemas.openxmlformats.org/officeDocument/2006/relationships/image" Target="../media/image78.png"/></Relationships>
</file>

<file path=ppt/slides/_rels/slide2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customXml" Target="../ink/ink4.xml"/><Relationship Id="rId4" Type="http://schemas.openxmlformats.org/officeDocument/2006/relationships/image" Target="../media/image1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7.xml"/><Relationship Id="rId6" Type="http://schemas.microsoft.com/office/2017/06/relationships/model3d" Target="../media/model3d1.glb"/><Relationship Id="rId5" Type="http://schemas.openxmlformats.org/officeDocument/2006/relationships/image" Target="../media/image54.png"/><Relationship Id="rId4" Type="http://schemas.openxmlformats.org/officeDocument/2006/relationships/customXml" Target="../ink/ink30.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customXml" Target="../ink/ink31.xml"/></Relationships>
</file>

<file path=ppt/slides/_rels/slide35.xml.rels><?xml version="1.0" encoding="UTF-8" standalone="yes"?>
<Relationships xmlns="http://schemas.openxmlformats.org/package/2006/relationships"><Relationship Id="rId3" Type="http://schemas.openxmlformats.org/officeDocument/2006/relationships/hyperlink" Target="https://www.wisc-online.com/assetrepository/viewasset?id=1511" TargetMode="External"/><Relationship Id="rId2" Type="http://schemas.openxmlformats.org/officeDocument/2006/relationships/image" Target="../media/image61.png"/><Relationship Id="rId1" Type="http://schemas.openxmlformats.org/officeDocument/2006/relationships/slideLayout" Target="../slideLayouts/slideLayout9.xml"/><Relationship Id="rId4" Type="http://schemas.openxmlformats.org/officeDocument/2006/relationships/hyperlink" Target="https://creativecommons.org/licenses/by-nc/3.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customXml" Target="../ink/ink40.xml"/><Relationship Id="rId26" Type="http://schemas.openxmlformats.org/officeDocument/2006/relationships/customXml" Target="../ink/ink44.xml"/><Relationship Id="rId39" Type="http://schemas.openxmlformats.org/officeDocument/2006/relationships/image" Target="../media/image98.png"/><Relationship Id="rId21" Type="http://schemas.openxmlformats.org/officeDocument/2006/relationships/image" Target="../media/image89.png"/><Relationship Id="rId34" Type="http://schemas.openxmlformats.org/officeDocument/2006/relationships/customXml" Target="../ink/ink48.xml"/><Relationship Id="rId42" Type="http://schemas.openxmlformats.org/officeDocument/2006/relationships/customXml" Target="../ink/ink52.xml"/><Relationship Id="rId47" Type="http://schemas.openxmlformats.org/officeDocument/2006/relationships/image" Target="../media/image103.png"/><Relationship Id="rId50" Type="http://schemas.openxmlformats.org/officeDocument/2006/relationships/customXml" Target="../ink/ink56.xml"/><Relationship Id="rId7" Type="http://schemas.openxmlformats.org/officeDocument/2006/relationships/image" Target="../media/image82.png"/><Relationship Id="rId2" Type="http://schemas.openxmlformats.org/officeDocument/2006/relationships/customXml" Target="../ink/ink32.xml"/><Relationship Id="rId16" Type="http://schemas.openxmlformats.org/officeDocument/2006/relationships/customXml" Target="../ink/ink39.xml"/><Relationship Id="rId29" Type="http://schemas.openxmlformats.org/officeDocument/2006/relationships/image" Target="../media/image93.png"/><Relationship Id="rId11" Type="http://schemas.openxmlformats.org/officeDocument/2006/relationships/image" Target="../media/image84.png"/><Relationship Id="rId24" Type="http://schemas.openxmlformats.org/officeDocument/2006/relationships/customXml" Target="../ink/ink43.xml"/><Relationship Id="rId32" Type="http://schemas.openxmlformats.org/officeDocument/2006/relationships/customXml" Target="../ink/ink47.xml"/><Relationship Id="rId37" Type="http://schemas.openxmlformats.org/officeDocument/2006/relationships/image" Target="../media/image97.png"/><Relationship Id="rId40" Type="http://schemas.openxmlformats.org/officeDocument/2006/relationships/customXml" Target="../ink/ink51.xml"/><Relationship Id="rId45" Type="http://schemas.openxmlformats.org/officeDocument/2006/relationships/image" Target="../media/image102.png"/><Relationship Id="rId5" Type="http://schemas.openxmlformats.org/officeDocument/2006/relationships/image" Target="../media/image81.png"/><Relationship Id="rId15" Type="http://schemas.openxmlformats.org/officeDocument/2006/relationships/image" Target="../media/image86.png"/><Relationship Id="rId23" Type="http://schemas.openxmlformats.org/officeDocument/2006/relationships/image" Target="../media/image90.png"/><Relationship Id="rId28" Type="http://schemas.openxmlformats.org/officeDocument/2006/relationships/customXml" Target="../ink/ink45.xml"/><Relationship Id="rId36" Type="http://schemas.openxmlformats.org/officeDocument/2006/relationships/customXml" Target="../ink/ink49.xml"/><Relationship Id="rId49" Type="http://schemas.openxmlformats.org/officeDocument/2006/relationships/image" Target="../media/image104.png"/><Relationship Id="rId10" Type="http://schemas.openxmlformats.org/officeDocument/2006/relationships/customXml" Target="../ink/ink36.xml"/><Relationship Id="rId19" Type="http://schemas.openxmlformats.org/officeDocument/2006/relationships/image" Target="../media/image88.png"/><Relationship Id="rId31" Type="http://schemas.openxmlformats.org/officeDocument/2006/relationships/image" Target="../media/image94.png"/><Relationship Id="rId44" Type="http://schemas.openxmlformats.org/officeDocument/2006/relationships/customXml" Target="../ink/ink53.xml"/><Relationship Id="rId4" Type="http://schemas.openxmlformats.org/officeDocument/2006/relationships/customXml" Target="../ink/ink33.xml"/><Relationship Id="rId9" Type="http://schemas.openxmlformats.org/officeDocument/2006/relationships/image" Target="../media/image83.png"/><Relationship Id="rId14" Type="http://schemas.openxmlformats.org/officeDocument/2006/relationships/customXml" Target="../ink/ink38.xml"/><Relationship Id="rId22" Type="http://schemas.openxmlformats.org/officeDocument/2006/relationships/customXml" Target="../ink/ink42.xml"/><Relationship Id="rId27" Type="http://schemas.openxmlformats.org/officeDocument/2006/relationships/image" Target="../media/image92.png"/><Relationship Id="rId30" Type="http://schemas.openxmlformats.org/officeDocument/2006/relationships/customXml" Target="../ink/ink46.xml"/><Relationship Id="rId35" Type="http://schemas.openxmlformats.org/officeDocument/2006/relationships/image" Target="../media/image96.png"/><Relationship Id="rId43" Type="http://schemas.openxmlformats.org/officeDocument/2006/relationships/image" Target="../media/image101.png"/><Relationship Id="rId48" Type="http://schemas.openxmlformats.org/officeDocument/2006/relationships/customXml" Target="../ink/ink55.xml"/><Relationship Id="rId8" Type="http://schemas.openxmlformats.org/officeDocument/2006/relationships/customXml" Target="../ink/ink35.xml"/><Relationship Id="rId51" Type="http://schemas.openxmlformats.org/officeDocument/2006/relationships/image" Target="../media/image105.png"/><Relationship Id="rId3" Type="http://schemas.openxmlformats.org/officeDocument/2006/relationships/image" Target="../media/image630.png"/><Relationship Id="rId12" Type="http://schemas.openxmlformats.org/officeDocument/2006/relationships/customXml" Target="../ink/ink37.xml"/><Relationship Id="rId17" Type="http://schemas.openxmlformats.org/officeDocument/2006/relationships/image" Target="../media/image87.png"/><Relationship Id="rId25" Type="http://schemas.openxmlformats.org/officeDocument/2006/relationships/image" Target="../media/image91.png"/><Relationship Id="rId33" Type="http://schemas.openxmlformats.org/officeDocument/2006/relationships/image" Target="../media/image95.png"/><Relationship Id="rId38" Type="http://schemas.openxmlformats.org/officeDocument/2006/relationships/customXml" Target="../ink/ink50.xml"/><Relationship Id="rId46" Type="http://schemas.openxmlformats.org/officeDocument/2006/relationships/customXml" Target="../ink/ink54.xml"/><Relationship Id="rId20" Type="http://schemas.openxmlformats.org/officeDocument/2006/relationships/customXml" Target="../ink/ink41.xml"/><Relationship Id="rId41" Type="http://schemas.openxmlformats.org/officeDocument/2006/relationships/image" Target="../media/image99.png"/><Relationship Id="rId1" Type="http://schemas.openxmlformats.org/officeDocument/2006/relationships/slideLayout" Target="../slideLayouts/slideLayout5.xml"/><Relationship Id="rId6" Type="http://schemas.openxmlformats.org/officeDocument/2006/relationships/customXml" Target="../ink/ink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106.png"/><Relationship Id="rId4" Type="http://schemas.microsoft.com/office/2017/06/relationships/model3d" Target="../media/model3d1.glb"/></Relationships>
</file>

<file path=ppt/slides/_rels/slide4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customXml" Target="../ink/ink5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creativecommons.org/licenses/by-nc/3.0/" TargetMode="External"/><Relationship Id="rId5" Type="http://schemas.openxmlformats.org/officeDocument/2006/relationships/image" Target="../media/image3.png"/><Relationship Id="rId4" Type="http://schemas.openxmlformats.org/officeDocument/2006/relationships/hyperlink" Target="https://www.newgrounds.com/art/view/jackdgreatest/sasquatch" TargetMode="Externa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4.svg"/><Relationship Id="rId1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20.svg"/><Relationship Id="rId12" Type="http://schemas.openxmlformats.org/officeDocument/2006/relationships/image" Target="../media/image13.png"/><Relationship Id="rId17" Type="http://schemas.openxmlformats.org/officeDocument/2006/relationships/image" Target="../media/image24.svg"/><Relationship Id="rId2" Type="http://schemas.openxmlformats.org/officeDocument/2006/relationships/image" Target="../media/image3.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2.svg"/><Relationship Id="rId5" Type="http://schemas.openxmlformats.org/officeDocument/2006/relationships/image" Target="../media/image7.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18.svg"/><Relationship Id="rId4" Type="http://schemas.openxmlformats.org/officeDocument/2006/relationships/image" Target="../media/image9.svg"/><Relationship Id="rId9" Type="http://schemas.openxmlformats.org/officeDocument/2006/relationships/image" Target="../media/image22.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4.svg"/><Relationship Id="rId18"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0.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2.svg"/><Relationship Id="rId5" Type="http://schemas.openxmlformats.org/officeDocument/2006/relationships/image" Target="../media/image7.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6.svg"/><Relationship Id="rId4" Type="http://schemas.openxmlformats.org/officeDocument/2006/relationships/image" Target="../media/image9.svg"/><Relationship Id="rId9" Type="http://schemas.openxmlformats.org/officeDocument/2006/relationships/image" Target="../media/image22.sv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4.svg"/><Relationship Id="rId18" Type="http://schemas.openxmlformats.org/officeDocument/2006/relationships/image" Target="../media/image27.png"/><Relationship Id="rId3" Type="http://schemas.openxmlformats.org/officeDocument/2006/relationships/image" Target="../media/image8.png"/><Relationship Id="rId7" Type="http://schemas.openxmlformats.org/officeDocument/2006/relationships/image" Target="../media/image20.svg"/><Relationship Id="rId12" Type="http://schemas.openxmlformats.org/officeDocument/2006/relationships/image" Target="../media/image13.png"/><Relationship Id="rId17" Type="http://schemas.openxmlformats.org/officeDocument/2006/relationships/image" Target="../media/image26.svg"/><Relationship Id="rId2" Type="http://schemas.openxmlformats.org/officeDocument/2006/relationships/image" Target="../media/image3.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2.svg"/><Relationship Id="rId5" Type="http://schemas.openxmlformats.org/officeDocument/2006/relationships/image" Target="../media/image7.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8.svg"/><Relationship Id="rId4" Type="http://schemas.openxmlformats.org/officeDocument/2006/relationships/image" Target="../media/image9.svg"/><Relationship Id="rId9" Type="http://schemas.openxmlformats.org/officeDocument/2006/relationships/image" Target="../media/image22.sv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CC6611-E34C-CFA2-3200-DED9BC162A92}"/>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video game&#10;&#10;Description automatically generated">
            <a:extLst>
              <a:ext uri="{FF2B5EF4-FFF2-40B4-BE49-F238E27FC236}">
                <a16:creationId xmlns:a16="http://schemas.microsoft.com/office/drawing/2014/main" id="{38B668FF-466E-8737-54B8-4436FA815FA7}"/>
              </a:ext>
            </a:extLst>
          </p:cNvPr>
          <p:cNvPicPr>
            <a:picLocks noChangeAspect="1"/>
          </p:cNvPicPr>
          <p:nvPr/>
        </p:nvPicPr>
        <p:blipFill>
          <a:blip r:embed="rId2"/>
          <a:stretch>
            <a:fillRect/>
          </a:stretch>
        </p:blipFill>
        <p:spPr>
          <a:xfrm>
            <a:off x="0" y="0"/>
            <a:ext cx="12192000" cy="685799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5AF3D29-3364-83C4-1311-C17939A33FE7}"/>
                  </a:ext>
                </a:extLst>
              </p14:cNvPr>
              <p14:cNvContentPartPr/>
              <p14:nvPr/>
            </p14:nvContentPartPr>
            <p14:xfrm>
              <a:off x="-2816786" y="1312239"/>
              <a:ext cx="106920" cy="61560"/>
            </p14:xfrm>
          </p:contentPart>
        </mc:Choice>
        <mc:Fallback xmlns="">
          <p:pic>
            <p:nvPicPr>
              <p:cNvPr id="3" name="Ink 2">
                <a:extLst>
                  <a:ext uri="{FF2B5EF4-FFF2-40B4-BE49-F238E27FC236}">
                    <a16:creationId xmlns:a16="http://schemas.microsoft.com/office/drawing/2014/main" id="{25AF3D29-3364-83C4-1311-C17939A33FE7}"/>
                  </a:ext>
                </a:extLst>
              </p:cNvPr>
              <p:cNvPicPr/>
              <p:nvPr/>
            </p:nvPicPr>
            <p:blipFill>
              <a:blip r:embed="rId4"/>
              <a:stretch>
                <a:fillRect/>
              </a:stretch>
            </p:blipFill>
            <p:spPr>
              <a:xfrm>
                <a:off x="-2822906" y="1306155"/>
                <a:ext cx="119160" cy="73729"/>
              </a:xfrm>
              <a:prstGeom prst="rect">
                <a:avLst/>
              </a:prstGeom>
            </p:spPr>
          </p:pic>
        </mc:Fallback>
      </mc:AlternateContent>
    </p:spTree>
    <p:extLst>
      <p:ext uri="{BB962C8B-B14F-4D97-AF65-F5344CB8AC3E}">
        <p14:creationId xmlns:p14="http://schemas.microsoft.com/office/powerpoint/2010/main" val="2058353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2"/>
          <a:stretch>
            <a:fillRect/>
          </a:stretch>
        </p:blipFill>
        <p:spPr>
          <a:xfrm>
            <a:off x="0" y="-51266"/>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10</a:t>
            </a:fld>
            <a:endParaRPr lang="en-US" dirty="0"/>
          </a:p>
        </p:txBody>
      </p:sp>
      <p:pic>
        <p:nvPicPr>
          <p:cNvPr id="21" name="Graphic 20" descr="Living room with sofa">
            <a:extLst>
              <a:ext uri="{FF2B5EF4-FFF2-40B4-BE49-F238E27FC236}">
                <a16:creationId xmlns:a16="http://schemas.microsoft.com/office/drawing/2014/main" id="{026B5826-54A9-4AC8-95F4-E10C1A6B3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4" y="481708"/>
            <a:ext cx="10290631" cy="5788480"/>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Man wearing blazer">
            <a:extLst>
              <a:ext uri="{FF2B5EF4-FFF2-40B4-BE49-F238E27FC236}">
                <a16:creationId xmlns:a16="http://schemas.microsoft.com/office/drawing/2014/main" id="{E865DEC3-AFCA-B55C-1813-7C0F324F34C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42672" y="2485267"/>
            <a:ext cx="1695450" cy="1636580"/>
          </a:xfrm>
          <a:prstGeom prst="rect">
            <a:avLst/>
          </a:prstGeom>
        </p:spPr>
      </p:pic>
      <p:pic>
        <p:nvPicPr>
          <p:cNvPr id="17" name="Graphic 16" descr="Female with long wavy hair">
            <a:extLst>
              <a:ext uri="{FF2B5EF4-FFF2-40B4-BE49-F238E27FC236}">
                <a16:creationId xmlns:a16="http://schemas.microsoft.com/office/drawing/2014/main" id="{8C156CE5-C991-8672-B636-C0238EA6D7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1699" y="1547840"/>
            <a:ext cx="1132169" cy="1222742"/>
          </a:xfrm>
          <a:prstGeom prst="rect">
            <a:avLst/>
          </a:prstGeom>
        </p:spPr>
      </p:pic>
      <p:pic>
        <p:nvPicPr>
          <p:cNvPr id="19" name="Graphic 18" descr="A face with no mouth">
            <a:extLst>
              <a:ext uri="{FF2B5EF4-FFF2-40B4-BE49-F238E27FC236}">
                <a16:creationId xmlns:a16="http://schemas.microsoft.com/office/drawing/2014/main" id="{CCF07A2D-7372-50E0-8211-8FE42739DE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22859" y="2124986"/>
            <a:ext cx="304800" cy="314325"/>
          </a:xfrm>
          <a:prstGeom prst="rect">
            <a:avLst/>
          </a:prstGeom>
        </p:spPr>
      </p:pic>
      <p:pic>
        <p:nvPicPr>
          <p:cNvPr id="25" name="Graphic 24" descr="Man carrying laptop">
            <a:extLst>
              <a:ext uri="{FF2B5EF4-FFF2-40B4-BE49-F238E27FC236}">
                <a16:creationId xmlns:a16="http://schemas.microsoft.com/office/drawing/2014/main" id="{1591BF33-905B-72E4-5559-DAAB6ED06D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89221" y="2614977"/>
            <a:ext cx="2409937" cy="1810935"/>
          </a:xfrm>
          <a:prstGeom prst="rect">
            <a:avLst/>
          </a:prstGeom>
        </p:spPr>
      </p:pic>
      <p:pic>
        <p:nvPicPr>
          <p:cNvPr id="27" name="Graphic 26" descr="A child with wavy hair">
            <a:extLst>
              <a:ext uri="{FF2B5EF4-FFF2-40B4-BE49-F238E27FC236}">
                <a16:creationId xmlns:a16="http://schemas.microsoft.com/office/drawing/2014/main" id="{66E8598A-C7A2-577A-6C19-4191C3286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70658" y="1523555"/>
            <a:ext cx="1132169" cy="1247027"/>
          </a:xfrm>
          <a:prstGeom prst="rect">
            <a:avLst/>
          </a:prstGeom>
        </p:spPr>
      </p:pic>
      <p:pic>
        <p:nvPicPr>
          <p:cNvPr id="4" name="Graphic 3" descr="Angry face with fang">
            <a:extLst>
              <a:ext uri="{FF2B5EF4-FFF2-40B4-BE49-F238E27FC236}">
                <a16:creationId xmlns:a16="http://schemas.microsoft.com/office/drawing/2014/main" id="{CB5D2423-B37B-6647-6A66-D134AB8A3A6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79579" y="2075321"/>
            <a:ext cx="520546" cy="504772"/>
          </a:xfrm>
          <a:prstGeom prst="rect">
            <a:avLst/>
          </a:prstGeom>
        </p:spPr>
      </p:pic>
      <p:pic>
        <p:nvPicPr>
          <p:cNvPr id="9" name="Graphic 8" descr="Crying face with tears">
            <a:extLst>
              <a:ext uri="{FF2B5EF4-FFF2-40B4-BE49-F238E27FC236}">
                <a16:creationId xmlns:a16="http://schemas.microsoft.com/office/drawing/2014/main" id="{8DC35E7C-8FAD-8073-DD9F-4CFDB2617DF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692722" y="1934486"/>
            <a:ext cx="536437" cy="510892"/>
          </a:xfrm>
          <a:prstGeom prst="rect">
            <a:avLst/>
          </a:prstGeom>
        </p:spPr>
      </p:pic>
      <p:grpSp>
        <p:nvGrpSpPr>
          <p:cNvPr id="10" name="Group 9">
            <a:extLst>
              <a:ext uri="{FF2B5EF4-FFF2-40B4-BE49-F238E27FC236}">
                <a16:creationId xmlns:a16="http://schemas.microsoft.com/office/drawing/2014/main" id="{74379CB4-0608-B482-5662-F2532D1C514A}"/>
              </a:ext>
            </a:extLst>
          </p:cNvPr>
          <p:cNvGrpSpPr/>
          <p:nvPr/>
        </p:nvGrpSpPr>
        <p:grpSpPr>
          <a:xfrm>
            <a:off x="-3620046" y="3380154"/>
            <a:ext cx="12888097" cy="4929347"/>
            <a:chOff x="-3620046" y="3380154"/>
            <a:chExt cx="12888097" cy="4929347"/>
          </a:xfrm>
        </p:grpSpPr>
        <p:sp>
          <p:nvSpPr>
            <p:cNvPr id="11" name="Star: 32 Points 10">
              <a:extLst>
                <a:ext uri="{FF2B5EF4-FFF2-40B4-BE49-F238E27FC236}">
                  <a16:creationId xmlns:a16="http://schemas.microsoft.com/office/drawing/2014/main" id="{5B79EB86-132F-7C53-507E-56D4E57AE0F3}"/>
                </a:ext>
              </a:extLst>
            </p:cNvPr>
            <p:cNvSpPr/>
            <p:nvPr/>
          </p:nvSpPr>
          <p:spPr>
            <a:xfrm>
              <a:off x="-3620046" y="3380154"/>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BDB63796-B32C-9598-FB8C-BFEEA1F76DA3}"/>
                </a:ext>
              </a:extLst>
            </p:cNvPr>
            <p:cNvSpPr/>
            <p:nvPr/>
          </p:nvSpPr>
          <p:spPr>
            <a:xfrm>
              <a:off x="474657" y="4996464"/>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spTree>
    <p:extLst>
      <p:ext uri="{BB962C8B-B14F-4D97-AF65-F5344CB8AC3E}">
        <p14:creationId xmlns:p14="http://schemas.microsoft.com/office/powerpoint/2010/main" val="4163278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2"/>
          <a:stretch>
            <a:fillRect/>
          </a:stretch>
        </p:blipFill>
        <p:spPr>
          <a:xfrm>
            <a:off x="0" y="-51266"/>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11</a:t>
            </a:fld>
            <a:endParaRPr lang="en-US" dirty="0"/>
          </a:p>
        </p:txBody>
      </p:sp>
      <p:pic>
        <p:nvPicPr>
          <p:cNvPr id="21" name="Graphic 20" descr="Living room with sofa">
            <a:extLst>
              <a:ext uri="{FF2B5EF4-FFF2-40B4-BE49-F238E27FC236}">
                <a16:creationId xmlns:a16="http://schemas.microsoft.com/office/drawing/2014/main" id="{026B5826-54A9-4AC8-95F4-E10C1A6B3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4" y="481708"/>
            <a:ext cx="10290631" cy="5788480"/>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Man wearing blazer">
            <a:extLst>
              <a:ext uri="{FF2B5EF4-FFF2-40B4-BE49-F238E27FC236}">
                <a16:creationId xmlns:a16="http://schemas.microsoft.com/office/drawing/2014/main" id="{E865DEC3-AFCA-B55C-1813-7C0F324F34C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42672" y="2485267"/>
            <a:ext cx="1695450" cy="1636580"/>
          </a:xfrm>
          <a:prstGeom prst="rect">
            <a:avLst/>
          </a:prstGeom>
        </p:spPr>
      </p:pic>
      <p:pic>
        <p:nvPicPr>
          <p:cNvPr id="17" name="Graphic 16" descr="Female with long wavy hair">
            <a:extLst>
              <a:ext uri="{FF2B5EF4-FFF2-40B4-BE49-F238E27FC236}">
                <a16:creationId xmlns:a16="http://schemas.microsoft.com/office/drawing/2014/main" id="{8C156CE5-C991-8672-B636-C0238EA6D7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1699" y="1547840"/>
            <a:ext cx="1132169" cy="1222742"/>
          </a:xfrm>
          <a:prstGeom prst="rect">
            <a:avLst/>
          </a:prstGeom>
        </p:spPr>
      </p:pic>
      <p:pic>
        <p:nvPicPr>
          <p:cNvPr id="19" name="Graphic 18" descr="A face with no mouth">
            <a:extLst>
              <a:ext uri="{FF2B5EF4-FFF2-40B4-BE49-F238E27FC236}">
                <a16:creationId xmlns:a16="http://schemas.microsoft.com/office/drawing/2014/main" id="{CCF07A2D-7372-50E0-8211-8FE42739DE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22859" y="2124986"/>
            <a:ext cx="304800" cy="314325"/>
          </a:xfrm>
          <a:prstGeom prst="rect">
            <a:avLst/>
          </a:prstGeom>
        </p:spPr>
      </p:pic>
      <p:pic>
        <p:nvPicPr>
          <p:cNvPr id="27" name="Graphic 26" descr="A child with wavy hair">
            <a:extLst>
              <a:ext uri="{FF2B5EF4-FFF2-40B4-BE49-F238E27FC236}">
                <a16:creationId xmlns:a16="http://schemas.microsoft.com/office/drawing/2014/main" id="{66E8598A-C7A2-577A-6C19-4191C32867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0658" y="1523555"/>
            <a:ext cx="1132169" cy="1247027"/>
          </a:xfrm>
          <a:prstGeom prst="rect">
            <a:avLst/>
          </a:prstGeom>
        </p:spPr>
      </p:pic>
      <p:pic>
        <p:nvPicPr>
          <p:cNvPr id="5" name="Graphic 4" descr="An eye rolling face">
            <a:extLst>
              <a:ext uri="{FF2B5EF4-FFF2-40B4-BE49-F238E27FC236}">
                <a16:creationId xmlns:a16="http://schemas.microsoft.com/office/drawing/2014/main" id="{C12F58D5-F366-9C32-3E17-62895AF0675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01728" y="2090209"/>
            <a:ext cx="494486" cy="509939"/>
          </a:xfrm>
          <a:prstGeom prst="rect">
            <a:avLst/>
          </a:prstGeom>
        </p:spPr>
      </p:pic>
      <p:pic>
        <p:nvPicPr>
          <p:cNvPr id="4" name="Graphic 3" descr="Crying face with tears">
            <a:extLst>
              <a:ext uri="{FF2B5EF4-FFF2-40B4-BE49-F238E27FC236}">
                <a16:creationId xmlns:a16="http://schemas.microsoft.com/office/drawing/2014/main" id="{AF45B58A-A907-2F20-D789-B17571499EF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92722" y="1934486"/>
            <a:ext cx="536437" cy="510892"/>
          </a:xfrm>
          <a:prstGeom prst="rect">
            <a:avLst/>
          </a:prstGeom>
        </p:spPr>
      </p:pic>
      <p:pic>
        <p:nvPicPr>
          <p:cNvPr id="7" name="Graphic 6" descr="Male wearing a polo shirt">
            <a:extLst>
              <a:ext uri="{FF2B5EF4-FFF2-40B4-BE49-F238E27FC236}">
                <a16:creationId xmlns:a16="http://schemas.microsoft.com/office/drawing/2014/main" id="{B48B366C-43B7-EE9B-E381-B1DB6BE3870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887217" y="2523532"/>
            <a:ext cx="1810935" cy="1810935"/>
          </a:xfrm>
          <a:prstGeom prst="rect">
            <a:avLst/>
          </a:prstGeom>
        </p:spPr>
      </p:pic>
      <p:grpSp>
        <p:nvGrpSpPr>
          <p:cNvPr id="9" name="Group 8">
            <a:extLst>
              <a:ext uri="{FF2B5EF4-FFF2-40B4-BE49-F238E27FC236}">
                <a16:creationId xmlns:a16="http://schemas.microsoft.com/office/drawing/2014/main" id="{3E798C99-CD40-1ED5-FDB2-EFE812664ED6}"/>
              </a:ext>
            </a:extLst>
          </p:cNvPr>
          <p:cNvGrpSpPr/>
          <p:nvPr/>
        </p:nvGrpSpPr>
        <p:grpSpPr>
          <a:xfrm>
            <a:off x="-3620046" y="3380154"/>
            <a:ext cx="12888097" cy="4929347"/>
            <a:chOff x="-3620046" y="3380154"/>
            <a:chExt cx="12888097" cy="4929347"/>
          </a:xfrm>
        </p:grpSpPr>
        <p:sp>
          <p:nvSpPr>
            <p:cNvPr id="10" name="Star: 32 Points 9">
              <a:extLst>
                <a:ext uri="{FF2B5EF4-FFF2-40B4-BE49-F238E27FC236}">
                  <a16:creationId xmlns:a16="http://schemas.microsoft.com/office/drawing/2014/main" id="{F8386E7A-9459-7D6D-9931-549A7F9E6EC4}"/>
                </a:ext>
              </a:extLst>
            </p:cNvPr>
            <p:cNvSpPr/>
            <p:nvPr/>
          </p:nvSpPr>
          <p:spPr>
            <a:xfrm>
              <a:off x="-3620046" y="3380154"/>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1A806C6-C3F9-DA10-9105-7B9B1BB280D7}"/>
                </a:ext>
              </a:extLst>
            </p:cNvPr>
            <p:cNvSpPr/>
            <p:nvPr/>
          </p:nvSpPr>
          <p:spPr>
            <a:xfrm>
              <a:off x="474657" y="4996464"/>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spTree>
    <p:extLst>
      <p:ext uri="{BB962C8B-B14F-4D97-AF65-F5344CB8AC3E}">
        <p14:creationId xmlns:p14="http://schemas.microsoft.com/office/powerpoint/2010/main" val="66464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2"/>
          <a:stretch>
            <a:fillRect/>
          </a:stretch>
        </p:blipFill>
        <p:spPr>
          <a:xfrm>
            <a:off x="0" y="-51266"/>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21" name="Graphic 20" descr="Living room with sofa">
            <a:extLst>
              <a:ext uri="{FF2B5EF4-FFF2-40B4-BE49-F238E27FC236}">
                <a16:creationId xmlns:a16="http://schemas.microsoft.com/office/drawing/2014/main" id="{026B5826-54A9-4AC8-95F4-E10C1A6B3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4" y="481708"/>
            <a:ext cx="10290631" cy="5788480"/>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Man wearing blazer">
            <a:extLst>
              <a:ext uri="{FF2B5EF4-FFF2-40B4-BE49-F238E27FC236}">
                <a16:creationId xmlns:a16="http://schemas.microsoft.com/office/drawing/2014/main" id="{E865DEC3-AFCA-B55C-1813-7C0F324F34C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flipH="1">
            <a:off x="942672" y="2485267"/>
            <a:ext cx="1695450" cy="1636580"/>
          </a:xfrm>
          <a:prstGeom prst="rect">
            <a:avLst/>
          </a:prstGeom>
        </p:spPr>
      </p:pic>
      <p:pic>
        <p:nvPicPr>
          <p:cNvPr id="17" name="Graphic 16" descr="Female with long wavy hair">
            <a:extLst>
              <a:ext uri="{FF2B5EF4-FFF2-40B4-BE49-F238E27FC236}">
                <a16:creationId xmlns:a16="http://schemas.microsoft.com/office/drawing/2014/main" id="{8C156CE5-C991-8672-B636-C0238EA6D7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221699" y="1547840"/>
            <a:ext cx="1132169" cy="1222742"/>
          </a:xfrm>
          <a:prstGeom prst="rect">
            <a:avLst/>
          </a:prstGeom>
        </p:spPr>
      </p:pic>
      <p:pic>
        <p:nvPicPr>
          <p:cNvPr id="19" name="Graphic 18" descr="A face with no mouth">
            <a:extLst>
              <a:ext uri="{FF2B5EF4-FFF2-40B4-BE49-F238E27FC236}">
                <a16:creationId xmlns:a16="http://schemas.microsoft.com/office/drawing/2014/main" id="{CCF07A2D-7372-50E0-8211-8FE42739DE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22859" y="2124986"/>
            <a:ext cx="304800" cy="314325"/>
          </a:xfrm>
          <a:prstGeom prst="rect">
            <a:avLst/>
          </a:prstGeom>
        </p:spPr>
      </p:pic>
      <p:pic>
        <p:nvPicPr>
          <p:cNvPr id="27" name="Graphic 26" descr="A child with wavy hair">
            <a:extLst>
              <a:ext uri="{FF2B5EF4-FFF2-40B4-BE49-F238E27FC236}">
                <a16:creationId xmlns:a16="http://schemas.microsoft.com/office/drawing/2014/main" id="{66E8598A-C7A2-577A-6C19-4191C32867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0658" y="1523555"/>
            <a:ext cx="1132169" cy="1247027"/>
          </a:xfrm>
          <a:prstGeom prst="rect">
            <a:avLst/>
          </a:prstGeom>
        </p:spPr>
      </p:pic>
      <p:pic>
        <p:nvPicPr>
          <p:cNvPr id="5" name="Graphic 4" descr="An eye rolling face">
            <a:extLst>
              <a:ext uri="{FF2B5EF4-FFF2-40B4-BE49-F238E27FC236}">
                <a16:creationId xmlns:a16="http://schemas.microsoft.com/office/drawing/2014/main" id="{C12F58D5-F366-9C32-3E17-62895AF0675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01728" y="2090209"/>
            <a:ext cx="494486" cy="509939"/>
          </a:xfrm>
          <a:prstGeom prst="rect">
            <a:avLst/>
          </a:prstGeom>
        </p:spPr>
      </p:pic>
      <p:pic>
        <p:nvPicPr>
          <p:cNvPr id="7" name="Graphic 6" descr="Male wearing a polo shirt">
            <a:extLst>
              <a:ext uri="{FF2B5EF4-FFF2-40B4-BE49-F238E27FC236}">
                <a16:creationId xmlns:a16="http://schemas.microsoft.com/office/drawing/2014/main" id="{E9316E79-1F11-A6E4-79CF-7B9CF5FC6D7F}"/>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4887217" y="2523532"/>
            <a:ext cx="1810935" cy="1810935"/>
          </a:xfrm>
          <a:prstGeom prst="rect">
            <a:avLst/>
          </a:prstGeom>
        </p:spPr>
      </p:pic>
      <p:pic>
        <p:nvPicPr>
          <p:cNvPr id="10" name="Graphic 9" descr="A tired face">
            <a:extLst>
              <a:ext uri="{FF2B5EF4-FFF2-40B4-BE49-F238E27FC236}">
                <a16:creationId xmlns:a16="http://schemas.microsoft.com/office/drawing/2014/main" id="{4DA8C064-F63B-090D-3DFC-C67CE1C6200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1346534" y="1948335"/>
            <a:ext cx="490976" cy="490976"/>
          </a:xfrm>
          <a:prstGeom prst="rect">
            <a:avLst/>
          </a:prstGeom>
        </p:spPr>
      </p:pic>
      <p:grpSp>
        <p:nvGrpSpPr>
          <p:cNvPr id="11" name="Group 10">
            <a:extLst>
              <a:ext uri="{FF2B5EF4-FFF2-40B4-BE49-F238E27FC236}">
                <a16:creationId xmlns:a16="http://schemas.microsoft.com/office/drawing/2014/main" id="{7CD0C094-70C9-7C60-2920-1F40125AD80D}"/>
              </a:ext>
            </a:extLst>
          </p:cNvPr>
          <p:cNvGrpSpPr/>
          <p:nvPr/>
        </p:nvGrpSpPr>
        <p:grpSpPr>
          <a:xfrm>
            <a:off x="-3620046" y="3380154"/>
            <a:ext cx="12888097" cy="4929347"/>
            <a:chOff x="-3620046" y="3380154"/>
            <a:chExt cx="12888097" cy="4929347"/>
          </a:xfrm>
        </p:grpSpPr>
        <p:sp>
          <p:nvSpPr>
            <p:cNvPr id="13" name="Star: 32 Points 12">
              <a:extLst>
                <a:ext uri="{FF2B5EF4-FFF2-40B4-BE49-F238E27FC236}">
                  <a16:creationId xmlns:a16="http://schemas.microsoft.com/office/drawing/2014/main" id="{D78545EF-BC9B-2356-39B4-6789E2C1124F}"/>
                </a:ext>
              </a:extLst>
            </p:cNvPr>
            <p:cNvSpPr/>
            <p:nvPr/>
          </p:nvSpPr>
          <p:spPr>
            <a:xfrm>
              <a:off x="-3620046" y="3380154"/>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551B993-4DCE-F3F1-757F-CB416B4197A8}"/>
                </a:ext>
              </a:extLst>
            </p:cNvPr>
            <p:cNvSpPr/>
            <p:nvPr/>
          </p:nvSpPr>
          <p:spPr>
            <a:xfrm>
              <a:off x="474657" y="4996464"/>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spTree>
    <p:extLst>
      <p:ext uri="{BB962C8B-B14F-4D97-AF65-F5344CB8AC3E}">
        <p14:creationId xmlns:p14="http://schemas.microsoft.com/office/powerpoint/2010/main" val="620756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2"/>
          <a:stretch>
            <a:fillRect/>
          </a:stretch>
        </p:blipFill>
        <p:spPr>
          <a:xfrm>
            <a:off x="0" y="-51266"/>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13</a:t>
            </a:fld>
            <a:endParaRPr lang="en-US" dirty="0"/>
          </a:p>
        </p:txBody>
      </p:sp>
      <p:pic>
        <p:nvPicPr>
          <p:cNvPr id="21" name="Graphic 20" descr="Living room with sofa">
            <a:extLst>
              <a:ext uri="{FF2B5EF4-FFF2-40B4-BE49-F238E27FC236}">
                <a16:creationId xmlns:a16="http://schemas.microsoft.com/office/drawing/2014/main" id="{026B5826-54A9-4AC8-95F4-E10C1A6B3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4" y="481708"/>
            <a:ext cx="10290631" cy="5788480"/>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A face with no mouth">
            <a:extLst>
              <a:ext uri="{FF2B5EF4-FFF2-40B4-BE49-F238E27FC236}">
                <a16:creationId xmlns:a16="http://schemas.microsoft.com/office/drawing/2014/main" id="{CCF07A2D-7372-50E0-8211-8FE42739DE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2859" y="2124986"/>
            <a:ext cx="304800" cy="314325"/>
          </a:xfrm>
          <a:prstGeom prst="rect">
            <a:avLst/>
          </a:prstGeom>
        </p:spPr>
      </p:pic>
      <p:pic>
        <p:nvPicPr>
          <p:cNvPr id="27" name="Graphic 26" descr="A child with wavy hair">
            <a:extLst>
              <a:ext uri="{FF2B5EF4-FFF2-40B4-BE49-F238E27FC236}">
                <a16:creationId xmlns:a16="http://schemas.microsoft.com/office/drawing/2014/main" id="{66E8598A-C7A2-577A-6C19-4191C32867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70658" y="1523555"/>
            <a:ext cx="1132169" cy="1247027"/>
          </a:xfrm>
          <a:prstGeom prst="rect">
            <a:avLst/>
          </a:prstGeom>
        </p:spPr>
      </p:pic>
      <p:pic>
        <p:nvPicPr>
          <p:cNvPr id="5" name="Graphic 4" descr="A crying face">
            <a:extLst>
              <a:ext uri="{FF2B5EF4-FFF2-40B4-BE49-F238E27FC236}">
                <a16:creationId xmlns:a16="http://schemas.microsoft.com/office/drawing/2014/main" id="{C12F58D5-F366-9C32-3E17-62895AF06752}"/>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723650" y="2042815"/>
            <a:ext cx="578296" cy="578296"/>
          </a:xfrm>
          <a:prstGeom prst="rect">
            <a:avLst/>
          </a:prstGeom>
        </p:spPr>
      </p:pic>
      <p:pic>
        <p:nvPicPr>
          <p:cNvPr id="4" name="Graphic 3" descr="Male wearing a polo shirt">
            <a:extLst>
              <a:ext uri="{FF2B5EF4-FFF2-40B4-BE49-F238E27FC236}">
                <a16:creationId xmlns:a16="http://schemas.microsoft.com/office/drawing/2014/main" id="{55598704-7753-80A5-4E32-AB6D6DC2871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887217" y="2523532"/>
            <a:ext cx="1810935" cy="1810935"/>
          </a:xfrm>
          <a:prstGeom prst="rect">
            <a:avLst/>
          </a:prstGeom>
        </p:spPr>
      </p:pic>
      <p:grpSp>
        <p:nvGrpSpPr>
          <p:cNvPr id="7" name="Group 6">
            <a:extLst>
              <a:ext uri="{FF2B5EF4-FFF2-40B4-BE49-F238E27FC236}">
                <a16:creationId xmlns:a16="http://schemas.microsoft.com/office/drawing/2014/main" id="{CB5ECC71-35FC-E1E4-555F-72CED7FDB4A9}"/>
              </a:ext>
            </a:extLst>
          </p:cNvPr>
          <p:cNvGrpSpPr/>
          <p:nvPr/>
        </p:nvGrpSpPr>
        <p:grpSpPr>
          <a:xfrm>
            <a:off x="-3620046" y="3380154"/>
            <a:ext cx="12888097" cy="4929347"/>
            <a:chOff x="-3620046" y="3380154"/>
            <a:chExt cx="12888097" cy="4929347"/>
          </a:xfrm>
        </p:grpSpPr>
        <p:sp>
          <p:nvSpPr>
            <p:cNvPr id="9" name="Star: 32 Points 8">
              <a:extLst>
                <a:ext uri="{FF2B5EF4-FFF2-40B4-BE49-F238E27FC236}">
                  <a16:creationId xmlns:a16="http://schemas.microsoft.com/office/drawing/2014/main" id="{DCEAA2AC-3E11-AAB7-7212-E8461101D689}"/>
                </a:ext>
              </a:extLst>
            </p:cNvPr>
            <p:cNvSpPr/>
            <p:nvPr/>
          </p:nvSpPr>
          <p:spPr>
            <a:xfrm>
              <a:off x="-3620046" y="3380154"/>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91686E94-FFED-D517-EED3-49A119F22626}"/>
                </a:ext>
              </a:extLst>
            </p:cNvPr>
            <p:cNvSpPr/>
            <p:nvPr/>
          </p:nvSpPr>
          <p:spPr>
            <a:xfrm>
              <a:off x="474657" y="4996464"/>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spTree>
    <p:extLst>
      <p:ext uri="{BB962C8B-B14F-4D97-AF65-F5344CB8AC3E}">
        <p14:creationId xmlns:p14="http://schemas.microsoft.com/office/powerpoint/2010/main" val="81988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2"/>
          <a:stretch>
            <a:fillRect/>
          </a:stretch>
        </p:blipFill>
        <p:spPr>
          <a:xfrm>
            <a:off x="0" y="-51266"/>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14</a:t>
            </a:fld>
            <a:endParaRPr lang="en-US" dirty="0"/>
          </a:p>
        </p:txBody>
      </p:sp>
      <p:pic>
        <p:nvPicPr>
          <p:cNvPr id="21" name="Graphic 20" descr="Living room with sofa">
            <a:extLst>
              <a:ext uri="{FF2B5EF4-FFF2-40B4-BE49-F238E27FC236}">
                <a16:creationId xmlns:a16="http://schemas.microsoft.com/office/drawing/2014/main" id="{026B5826-54A9-4AC8-95F4-E10C1A6B3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4" y="481708"/>
            <a:ext cx="10290631" cy="5788480"/>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A face with no mouth">
            <a:extLst>
              <a:ext uri="{FF2B5EF4-FFF2-40B4-BE49-F238E27FC236}">
                <a16:creationId xmlns:a16="http://schemas.microsoft.com/office/drawing/2014/main" id="{CCF07A2D-7372-50E0-8211-8FE42739DE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2859" y="2124986"/>
            <a:ext cx="304800" cy="314325"/>
          </a:xfrm>
          <a:prstGeom prst="rect">
            <a:avLst/>
          </a:prstGeom>
        </p:spPr>
      </p:pic>
      <p:pic>
        <p:nvPicPr>
          <p:cNvPr id="25" name="Graphic 24" descr="Male wearing a polo shirt">
            <a:extLst>
              <a:ext uri="{FF2B5EF4-FFF2-40B4-BE49-F238E27FC236}">
                <a16:creationId xmlns:a16="http://schemas.microsoft.com/office/drawing/2014/main" id="{1591BF33-905B-72E4-5559-DAAB6ED06D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887217" y="2523532"/>
            <a:ext cx="1810935" cy="1810935"/>
          </a:xfrm>
          <a:prstGeom prst="rect">
            <a:avLst/>
          </a:prstGeom>
        </p:spPr>
      </p:pic>
      <p:pic>
        <p:nvPicPr>
          <p:cNvPr id="27" name="Graphic 26" descr="A child with wavy hair">
            <a:extLst>
              <a:ext uri="{FF2B5EF4-FFF2-40B4-BE49-F238E27FC236}">
                <a16:creationId xmlns:a16="http://schemas.microsoft.com/office/drawing/2014/main" id="{66E8598A-C7A2-577A-6C19-4191C32867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70658" y="1523555"/>
            <a:ext cx="1132169" cy="1247027"/>
          </a:xfrm>
          <a:prstGeom prst="rect">
            <a:avLst/>
          </a:prstGeom>
        </p:spPr>
      </p:pic>
      <p:pic>
        <p:nvPicPr>
          <p:cNvPr id="5" name="Graphic 4" descr="A tired face">
            <a:extLst>
              <a:ext uri="{FF2B5EF4-FFF2-40B4-BE49-F238E27FC236}">
                <a16:creationId xmlns:a16="http://schemas.microsoft.com/office/drawing/2014/main" id="{C12F58D5-F366-9C32-3E17-62895AF06752}"/>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749777" y="2042815"/>
            <a:ext cx="578296" cy="578296"/>
          </a:xfrm>
          <a:prstGeom prst="rect">
            <a:avLst/>
          </a:prstGeom>
        </p:spPr>
      </p:pic>
      <p:grpSp>
        <p:nvGrpSpPr>
          <p:cNvPr id="4" name="Group 3">
            <a:extLst>
              <a:ext uri="{FF2B5EF4-FFF2-40B4-BE49-F238E27FC236}">
                <a16:creationId xmlns:a16="http://schemas.microsoft.com/office/drawing/2014/main" id="{FDC4D463-C75D-1C33-4991-256F73027D47}"/>
              </a:ext>
            </a:extLst>
          </p:cNvPr>
          <p:cNvGrpSpPr/>
          <p:nvPr/>
        </p:nvGrpSpPr>
        <p:grpSpPr>
          <a:xfrm>
            <a:off x="-3620046" y="3380154"/>
            <a:ext cx="12888097" cy="4929347"/>
            <a:chOff x="-3620046" y="3380154"/>
            <a:chExt cx="12888097" cy="4929347"/>
          </a:xfrm>
        </p:grpSpPr>
        <p:sp>
          <p:nvSpPr>
            <p:cNvPr id="7" name="Star: 32 Points 6">
              <a:extLst>
                <a:ext uri="{FF2B5EF4-FFF2-40B4-BE49-F238E27FC236}">
                  <a16:creationId xmlns:a16="http://schemas.microsoft.com/office/drawing/2014/main" id="{A8891918-49A2-E758-3F55-A0553F92D3B7}"/>
                </a:ext>
              </a:extLst>
            </p:cNvPr>
            <p:cNvSpPr/>
            <p:nvPr/>
          </p:nvSpPr>
          <p:spPr>
            <a:xfrm>
              <a:off x="-3620046" y="3380154"/>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12DAAAE-A61A-84D0-1424-D6622EAC269F}"/>
                </a:ext>
              </a:extLst>
            </p:cNvPr>
            <p:cNvSpPr/>
            <p:nvPr/>
          </p:nvSpPr>
          <p:spPr>
            <a:xfrm>
              <a:off x="474657" y="4996464"/>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spTree>
    <p:extLst>
      <p:ext uri="{BB962C8B-B14F-4D97-AF65-F5344CB8AC3E}">
        <p14:creationId xmlns:p14="http://schemas.microsoft.com/office/powerpoint/2010/main" val="863776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2"/>
          <a:stretch>
            <a:fillRect/>
          </a:stretch>
        </p:blipFill>
        <p:spPr>
          <a:xfrm>
            <a:off x="0" y="-51266"/>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15</a:t>
            </a:fld>
            <a:endParaRPr lang="en-US" dirty="0"/>
          </a:p>
        </p:txBody>
      </p:sp>
      <p:pic>
        <p:nvPicPr>
          <p:cNvPr id="21" name="Graphic 20" descr="Living room with sofa">
            <a:extLst>
              <a:ext uri="{FF2B5EF4-FFF2-40B4-BE49-F238E27FC236}">
                <a16:creationId xmlns:a16="http://schemas.microsoft.com/office/drawing/2014/main" id="{026B5826-54A9-4AC8-95F4-E10C1A6B3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4" y="481708"/>
            <a:ext cx="10290631" cy="5788480"/>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A face with no mouth">
            <a:extLst>
              <a:ext uri="{FF2B5EF4-FFF2-40B4-BE49-F238E27FC236}">
                <a16:creationId xmlns:a16="http://schemas.microsoft.com/office/drawing/2014/main" id="{CCF07A2D-7372-50E0-8211-8FE42739DE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2859" y="2124986"/>
            <a:ext cx="304800" cy="314325"/>
          </a:xfrm>
          <a:prstGeom prst="rect">
            <a:avLst/>
          </a:prstGeom>
        </p:spPr>
      </p:pic>
      <p:pic>
        <p:nvPicPr>
          <p:cNvPr id="25" name="Graphic 24" descr="Male wearing a polo shirt">
            <a:extLst>
              <a:ext uri="{FF2B5EF4-FFF2-40B4-BE49-F238E27FC236}">
                <a16:creationId xmlns:a16="http://schemas.microsoft.com/office/drawing/2014/main" id="{1591BF33-905B-72E4-5559-DAAB6ED06D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887217" y="2523532"/>
            <a:ext cx="1810935" cy="1810935"/>
          </a:xfrm>
          <a:prstGeom prst="rect">
            <a:avLst/>
          </a:prstGeom>
        </p:spPr>
      </p:pic>
      <p:pic>
        <p:nvPicPr>
          <p:cNvPr id="27" name="Graphic 26" descr="A child with wavy hair">
            <a:extLst>
              <a:ext uri="{FF2B5EF4-FFF2-40B4-BE49-F238E27FC236}">
                <a16:creationId xmlns:a16="http://schemas.microsoft.com/office/drawing/2014/main" id="{66E8598A-C7A2-577A-6C19-4191C32867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70658" y="1523555"/>
            <a:ext cx="1132169" cy="1247027"/>
          </a:xfrm>
          <a:prstGeom prst="rect">
            <a:avLst/>
          </a:prstGeom>
        </p:spPr>
      </p:pic>
      <p:pic>
        <p:nvPicPr>
          <p:cNvPr id="5" name="Graphic 4" descr="A bored face">
            <a:extLst>
              <a:ext uri="{FF2B5EF4-FFF2-40B4-BE49-F238E27FC236}">
                <a16:creationId xmlns:a16="http://schemas.microsoft.com/office/drawing/2014/main" id="{C12F58D5-F366-9C32-3E17-62895AF06752}"/>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761409" y="2058567"/>
            <a:ext cx="528727" cy="578296"/>
          </a:xfrm>
          <a:prstGeom prst="rect">
            <a:avLst/>
          </a:prstGeom>
        </p:spPr>
      </p:pic>
      <p:grpSp>
        <p:nvGrpSpPr>
          <p:cNvPr id="4" name="Group 3">
            <a:extLst>
              <a:ext uri="{FF2B5EF4-FFF2-40B4-BE49-F238E27FC236}">
                <a16:creationId xmlns:a16="http://schemas.microsoft.com/office/drawing/2014/main" id="{C3F11622-BE5F-F98C-3283-5A10562575BB}"/>
              </a:ext>
            </a:extLst>
          </p:cNvPr>
          <p:cNvGrpSpPr/>
          <p:nvPr/>
        </p:nvGrpSpPr>
        <p:grpSpPr>
          <a:xfrm>
            <a:off x="-3620046" y="3380154"/>
            <a:ext cx="12888097" cy="4929347"/>
            <a:chOff x="-3620046" y="3380154"/>
            <a:chExt cx="12888097" cy="4929347"/>
          </a:xfrm>
        </p:grpSpPr>
        <p:sp>
          <p:nvSpPr>
            <p:cNvPr id="7" name="Star: 32 Points 6">
              <a:extLst>
                <a:ext uri="{FF2B5EF4-FFF2-40B4-BE49-F238E27FC236}">
                  <a16:creationId xmlns:a16="http://schemas.microsoft.com/office/drawing/2014/main" id="{B8386257-EA3B-6832-66FD-E96374FB766D}"/>
                </a:ext>
              </a:extLst>
            </p:cNvPr>
            <p:cNvSpPr/>
            <p:nvPr/>
          </p:nvSpPr>
          <p:spPr>
            <a:xfrm>
              <a:off x="-3620046" y="3380154"/>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42A040D-5A97-42D2-A5D9-CD98AB7CB516}"/>
                </a:ext>
              </a:extLst>
            </p:cNvPr>
            <p:cNvSpPr/>
            <p:nvPr/>
          </p:nvSpPr>
          <p:spPr>
            <a:xfrm>
              <a:off x="474657" y="4996464"/>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spTree>
    <p:extLst>
      <p:ext uri="{BB962C8B-B14F-4D97-AF65-F5344CB8AC3E}">
        <p14:creationId xmlns:p14="http://schemas.microsoft.com/office/powerpoint/2010/main" val="3114268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0" y="-51266"/>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16</a:t>
            </a:fld>
            <a:endParaRPr lang="en-US" dirty="0"/>
          </a:p>
        </p:txBody>
      </p:sp>
      <p:pic>
        <p:nvPicPr>
          <p:cNvPr id="21" name="Graphic 20" descr="Living room with sofa">
            <a:extLst>
              <a:ext uri="{FF2B5EF4-FFF2-40B4-BE49-F238E27FC236}">
                <a16:creationId xmlns:a16="http://schemas.microsoft.com/office/drawing/2014/main" id="{026B5826-54A9-4AC8-95F4-E10C1A6B3A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638" y="481708"/>
            <a:ext cx="10290631" cy="5788480"/>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A face with no mouth">
            <a:extLst>
              <a:ext uri="{FF2B5EF4-FFF2-40B4-BE49-F238E27FC236}">
                <a16:creationId xmlns:a16="http://schemas.microsoft.com/office/drawing/2014/main" id="{CCF07A2D-7372-50E0-8211-8FE42739DE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22859" y="2124986"/>
            <a:ext cx="304800" cy="314325"/>
          </a:xfrm>
          <a:prstGeom prst="rect">
            <a:avLst/>
          </a:prstGeom>
        </p:spPr>
      </p:pic>
      <p:pic>
        <p:nvPicPr>
          <p:cNvPr id="25" name="Graphic 24" descr="Male wearing a polo shirt">
            <a:extLst>
              <a:ext uri="{FF2B5EF4-FFF2-40B4-BE49-F238E27FC236}">
                <a16:creationId xmlns:a16="http://schemas.microsoft.com/office/drawing/2014/main" id="{1591BF33-905B-72E4-5559-DAAB6ED06D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887217" y="2523532"/>
            <a:ext cx="1810935" cy="1810935"/>
          </a:xfrm>
          <a:prstGeom prst="rect">
            <a:avLst/>
          </a:prstGeom>
        </p:spPr>
      </p:pic>
      <p:pic>
        <p:nvPicPr>
          <p:cNvPr id="27" name="Graphic 26" descr="A child with wavy hair">
            <a:extLst>
              <a:ext uri="{FF2B5EF4-FFF2-40B4-BE49-F238E27FC236}">
                <a16:creationId xmlns:a16="http://schemas.microsoft.com/office/drawing/2014/main" id="{66E8598A-C7A2-577A-6C19-4191C32867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70658" y="1523555"/>
            <a:ext cx="1132169" cy="1247027"/>
          </a:xfrm>
          <a:prstGeom prst="rect">
            <a:avLst/>
          </a:prstGeom>
        </p:spPr>
      </p:pic>
      <p:pic>
        <p:nvPicPr>
          <p:cNvPr id="5" name="Graphic 4" descr="A surprised face">
            <a:extLst>
              <a:ext uri="{FF2B5EF4-FFF2-40B4-BE49-F238E27FC236}">
                <a16:creationId xmlns:a16="http://schemas.microsoft.com/office/drawing/2014/main" id="{C12F58D5-F366-9C32-3E17-62895AF0675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717304" y="1937744"/>
            <a:ext cx="610385" cy="724831"/>
          </a:xfrm>
          <a:prstGeom prst="rect">
            <a:avLst/>
          </a:prstGeom>
        </p:spPr>
      </p:pic>
      <p:sp>
        <p:nvSpPr>
          <p:cNvPr id="11" name="Rectangle: Rounded Corners 10">
            <a:extLst>
              <a:ext uri="{FF2B5EF4-FFF2-40B4-BE49-F238E27FC236}">
                <a16:creationId xmlns:a16="http://schemas.microsoft.com/office/drawing/2014/main" id="{63DBE991-45E7-1C62-FDA7-FBF8C39D6A72}"/>
              </a:ext>
            </a:extLst>
          </p:cNvPr>
          <p:cNvSpPr/>
          <p:nvPr/>
        </p:nvSpPr>
        <p:spPr>
          <a:xfrm>
            <a:off x="5777713" y="636913"/>
            <a:ext cx="339866" cy="353667"/>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108B9E3-68B2-CD39-FE4C-5B09FDCE75A9}"/>
              </a:ext>
            </a:extLst>
          </p:cNvPr>
          <p:cNvSpPr/>
          <p:nvPr/>
        </p:nvSpPr>
        <p:spPr>
          <a:xfrm>
            <a:off x="5812104" y="1075139"/>
            <a:ext cx="250854" cy="18317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4B3C724-9F33-C5B3-3E0D-688FCC85E61A}"/>
              </a:ext>
            </a:extLst>
          </p:cNvPr>
          <p:cNvSpPr/>
          <p:nvPr/>
        </p:nvSpPr>
        <p:spPr>
          <a:xfrm>
            <a:off x="5854588" y="990580"/>
            <a:ext cx="167909" cy="8455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9FD59EC-BADF-0FEB-666E-BF43757C958F}"/>
              </a:ext>
            </a:extLst>
          </p:cNvPr>
          <p:cNvSpPr/>
          <p:nvPr/>
        </p:nvSpPr>
        <p:spPr>
          <a:xfrm>
            <a:off x="5893617" y="1311339"/>
            <a:ext cx="78305" cy="4571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Fluorescent Light Bulb outline">
            <a:extLst>
              <a:ext uri="{FF2B5EF4-FFF2-40B4-BE49-F238E27FC236}">
                <a16:creationId xmlns:a16="http://schemas.microsoft.com/office/drawing/2014/main" id="{5ED7BBD4-59B0-2363-4107-B12E71A0DB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74262" y="531357"/>
            <a:ext cx="914400" cy="914400"/>
          </a:xfrm>
          <a:prstGeom prst="rect">
            <a:avLst/>
          </a:prstGeom>
        </p:spPr>
      </p:pic>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E63B5CA5-5F81-6277-D092-47B82AB12978}"/>
                  </a:ext>
                </a:extLst>
              </p14:cNvPr>
              <p14:cNvContentPartPr/>
              <p14:nvPr/>
            </p14:nvContentPartPr>
            <p14:xfrm>
              <a:off x="5794261" y="636913"/>
              <a:ext cx="128880" cy="67680"/>
            </p14:xfrm>
          </p:contentPart>
        </mc:Choice>
        <mc:Fallback xmlns="">
          <p:pic>
            <p:nvPicPr>
              <p:cNvPr id="10" name="Ink 9">
                <a:extLst>
                  <a:ext uri="{FF2B5EF4-FFF2-40B4-BE49-F238E27FC236}">
                    <a16:creationId xmlns:a16="http://schemas.microsoft.com/office/drawing/2014/main" id="{E63B5CA5-5F81-6277-D092-47B82AB12978}"/>
                  </a:ext>
                </a:extLst>
              </p:cNvPr>
              <p:cNvPicPr/>
              <p:nvPr/>
            </p:nvPicPr>
            <p:blipFill>
              <a:blip r:embed="rId18"/>
              <a:stretch>
                <a:fillRect/>
              </a:stretch>
            </p:blipFill>
            <p:spPr>
              <a:xfrm>
                <a:off x="5788141" y="630793"/>
                <a:ext cx="1411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11EB4F4-EFA6-9288-2C41-6284D8AC3934}"/>
                  </a:ext>
                </a:extLst>
              </p14:cNvPr>
              <p14:cNvContentPartPr/>
              <p14:nvPr/>
            </p14:nvContentPartPr>
            <p14:xfrm>
              <a:off x="5926381" y="1013833"/>
              <a:ext cx="4680" cy="8280"/>
            </p14:xfrm>
          </p:contentPart>
        </mc:Choice>
        <mc:Fallback xmlns="">
          <p:pic>
            <p:nvPicPr>
              <p:cNvPr id="16" name="Ink 15">
                <a:extLst>
                  <a:ext uri="{FF2B5EF4-FFF2-40B4-BE49-F238E27FC236}">
                    <a16:creationId xmlns:a16="http://schemas.microsoft.com/office/drawing/2014/main" id="{311EB4F4-EFA6-9288-2C41-6284D8AC3934}"/>
                  </a:ext>
                </a:extLst>
              </p:cNvPr>
              <p:cNvPicPr/>
              <p:nvPr/>
            </p:nvPicPr>
            <p:blipFill>
              <a:blip r:embed="rId20"/>
              <a:stretch>
                <a:fillRect/>
              </a:stretch>
            </p:blipFill>
            <p:spPr>
              <a:xfrm>
                <a:off x="5920261" y="1007713"/>
                <a:ext cx="169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0B342CF9-7187-52A9-D0CF-946C7682F9D3}"/>
                  </a:ext>
                </a:extLst>
              </p14:cNvPr>
              <p14:cNvContentPartPr/>
              <p14:nvPr/>
            </p14:nvContentPartPr>
            <p14:xfrm>
              <a:off x="5906581" y="1046233"/>
              <a:ext cx="4680" cy="2160"/>
            </p14:xfrm>
          </p:contentPart>
        </mc:Choice>
        <mc:Fallback xmlns="">
          <p:pic>
            <p:nvPicPr>
              <p:cNvPr id="17" name="Ink 16">
                <a:extLst>
                  <a:ext uri="{FF2B5EF4-FFF2-40B4-BE49-F238E27FC236}">
                    <a16:creationId xmlns:a16="http://schemas.microsoft.com/office/drawing/2014/main" id="{0B342CF9-7187-52A9-D0CF-946C7682F9D3}"/>
                  </a:ext>
                </a:extLst>
              </p:cNvPr>
              <p:cNvPicPr/>
              <p:nvPr/>
            </p:nvPicPr>
            <p:blipFill>
              <a:blip r:embed="rId22"/>
              <a:stretch>
                <a:fillRect/>
              </a:stretch>
            </p:blipFill>
            <p:spPr>
              <a:xfrm>
                <a:off x="5900461" y="1040113"/>
                <a:ext cx="1692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75B04349-4AD1-71BD-80AB-1E7164B8568F}"/>
                  </a:ext>
                </a:extLst>
              </p14:cNvPr>
              <p14:cNvContentPartPr/>
              <p14:nvPr/>
            </p14:nvContentPartPr>
            <p14:xfrm>
              <a:off x="5858341" y="623593"/>
              <a:ext cx="89640" cy="39600"/>
            </p14:xfrm>
          </p:contentPart>
        </mc:Choice>
        <mc:Fallback xmlns="">
          <p:pic>
            <p:nvPicPr>
              <p:cNvPr id="20" name="Ink 19">
                <a:extLst>
                  <a:ext uri="{FF2B5EF4-FFF2-40B4-BE49-F238E27FC236}">
                    <a16:creationId xmlns:a16="http://schemas.microsoft.com/office/drawing/2014/main" id="{75B04349-4AD1-71BD-80AB-1E7164B8568F}"/>
                  </a:ext>
                </a:extLst>
              </p:cNvPr>
              <p:cNvPicPr/>
              <p:nvPr/>
            </p:nvPicPr>
            <p:blipFill>
              <a:blip r:embed="rId24"/>
              <a:stretch>
                <a:fillRect/>
              </a:stretch>
            </p:blipFill>
            <p:spPr>
              <a:xfrm>
                <a:off x="5852221" y="617473"/>
                <a:ext cx="101880" cy="51840"/>
              </a:xfrm>
              <a:prstGeom prst="rect">
                <a:avLst/>
              </a:prstGeom>
            </p:spPr>
          </p:pic>
        </mc:Fallback>
      </mc:AlternateContent>
      <p:grpSp>
        <p:nvGrpSpPr>
          <p:cNvPr id="22" name="Group 21">
            <a:extLst>
              <a:ext uri="{FF2B5EF4-FFF2-40B4-BE49-F238E27FC236}">
                <a16:creationId xmlns:a16="http://schemas.microsoft.com/office/drawing/2014/main" id="{85164F64-7968-4B18-A9F4-490DA9B91A4F}"/>
              </a:ext>
            </a:extLst>
          </p:cNvPr>
          <p:cNvGrpSpPr/>
          <p:nvPr/>
        </p:nvGrpSpPr>
        <p:grpSpPr>
          <a:xfrm>
            <a:off x="-3620046" y="3380154"/>
            <a:ext cx="12888097" cy="4929347"/>
            <a:chOff x="-3620046" y="3380154"/>
            <a:chExt cx="12888097" cy="4929347"/>
          </a:xfrm>
        </p:grpSpPr>
        <p:sp>
          <p:nvSpPr>
            <p:cNvPr id="23" name="Star: 32 Points 22">
              <a:extLst>
                <a:ext uri="{FF2B5EF4-FFF2-40B4-BE49-F238E27FC236}">
                  <a16:creationId xmlns:a16="http://schemas.microsoft.com/office/drawing/2014/main" id="{E418403B-C8F7-0E20-F9D6-759D800FE3EB}"/>
                </a:ext>
              </a:extLst>
            </p:cNvPr>
            <p:cNvSpPr/>
            <p:nvPr/>
          </p:nvSpPr>
          <p:spPr>
            <a:xfrm>
              <a:off x="-3620046" y="3380154"/>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72845DCA-37E6-CDF8-3C88-42AF22D8D9ED}"/>
                </a:ext>
              </a:extLst>
            </p:cNvPr>
            <p:cNvSpPr/>
            <p:nvPr/>
          </p:nvSpPr>
          <p:spPr>
            <a:xfrm>
              <a:off x="474657" y="4996464"/>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spTree>
    <p:extLst>
      <p:ext uri="{BB962C8B-B14F-4D97-AF65-F5344CB8AC3E}">
        <p14:creationId xmlns:p14="http://schemas.microsoft.com/office/powerpoint/2010/main" val="3789775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807" y="346"/>
            <a:ext cx="12192000" cy="6854429"/>
          </a:xfrm>
          <a:prstGeom prst="rect">
            <a:avLst/>
          </a:prstGeom>
        </p:spPr>
      </p:pic>
      <p:sp>
        <p:nvSpPr>
          <p:cNvPr id="5" name="Rectangle 4">
            <a:extLst>
              <a:ext uri="{FF2B5EF4-FFF2-40B4-BE49-F238E27FC236}">
                <a16:creationId xmlns:a16="http://schemas.microsoft.com/office/drawing/2014/main" id="{1480EA97-EB69-038E-751D-D29737E7CB4D}"/>
              </a:ext>
            </a:extLst>
          </p:cNvPr>
          <p:cNvSpPr/>
          <p:nvPr/>
        </p:nvSpPr>
        <p:spPr>
          <a:xfrm>
            <a:off x="8623005" y="1669312"/>
            <a:ext cx="3402418" cy="4031095"/>
          </a:xfrm>
          <a:custGeom>
            <a:avLst/>
            <a:gdLst>
              <a:gd name="connsiteX0" fmla="*/ 0 w 3402418"/>
              <a:gd name="connsiteY0" fmla="*/ 0 h 4031095"/>
              <a:gd name="connsiteX1" fmla="*/ 601094 w 3402418"/>
              <a:gd name="connsiteY1" fmla="*/ 0 h 4031095"/>
              <a:gd name="connsiteX2" fmla="*/ 1066091 w 3402418"/>
              <a:gd name="connsiteY2" fmla="*/ 0 h 4031095"/>
              <a:gd name="connsiteX3" fmla="*/ 1599136 w 3402418"/>
              <a:gd name="connsiteY3" fmla="*/ 0 h 4031095"/>
              <a:gd name="connsiteX4" fmla="*/ 2234254 w 3402418"/>
              <a:gd name="connsiteY4" fmla="*/ 0 h 4031095"/>
              <a:gd name="connsiteX5" fmla="*/ 2801324 w 3402418"/>
              <a:gd name="connsiteY5" fmla="*/ 0 h 4031095"/>
              <a:gd name="connsiteX6" fmla="*/ 3402418 w 3402418"/>
              <a:gd name="connsiteY6" fmla="*/ 0 h 4031095"/>
              <a:gd name="connsiteX7" fmla="*/ 3402418 w 3402418"/>
              <a:gd name="connsiteY7" fmla="*/ 535560 h 4031095"/>
              <a:gd name="connsiteX8" fmla="*/ 3402418 w 3402418"/>
              <a:gd name="connsiteY8" fmla="*/ 1030809 h 4031095"/>
              <a:gd name="connsiteX9" fmla="*/ 3402418 w 3402418"/>
              <a:gd name="connsiteY9" fmla="*/ 1646990 h 4031095"/>
              <a:gd name="connsiteX10" fmla="*/ 3402418 w 3402418"/>
              <a:gd name="connsiteY10" fmla="*/ 2142239 h 4031095"/>
              <a:gd name="connsiteX11" fmla="*/ 3402418 w 3402418"/>
              <a:gd name="connsiteY11" fmla="*/ 2597177 h 4031095"/>
              <a:gd name="connsiteX12" fmla="*/ 3402418 w 3402418"/>
              <a:gd name="connsiteY12" fmla="*/ 3092426 h 4031095"/>
              <a:gd name="connsiteX13" fmla="*/ 3402418 w 3402418"/>
              <a:gd name="connsiteY13" fmla="*/ 4031095 h 4031095"/>
              <a:gd name="connsiteX14" fmla="*/ 2835348 w 3402418"/>
              <a:gd name="connsiteY14" fmla="*/ 4031095 h 4031095"/>
              <a:gd name="connsiteX15" fmla="*/ 2268279 w 3402418"/>
              <a:gd name="connsiteY15" fmla="*/ 4031095 h 4031095"/>
              <a:gd name="connsiteX16" fmla="*/ 1769257 w 3402418"/>
              <a:gd name="connsiteY16" fmla="*/ 4031095 h 4031095"/>
              <a:gd name="connsiteX17" fmla="*/ 1202188 w 3402418"/>
              <a:gd name="connsiteY17" fmla="*/ 4031095 h 4031095"/>
              <a:gd name="connsiteX18" fmla="*/ 635118 w 3402418"/>
              <a:gd name="connsiteY18" fmla="*/ 4031095 h 4031095"/>
              <a:gd name="connsiteX19" fmla="*/ 0 w 3402418"/>
              <a:gd name="connsiteY19" fmla="*/ 4031095 h 4031095"/>
              <a:gd name="connsiteX20" fmla="*/ 0 w 3402418"/>
              <a:gd name="connsiteY20" fmla="*/ 3455224 h 4031095"/>
              <a:gd name="connsiteX21" fmla="*/ 0 w 3402418"/>
              <a:gd name="connsiteY21" fmla="*/ 2919665 h 4031095"/>
              <a:gd name="connsiteX22" fmla="*/ 0 w 3402418"/>
              <a:gd name="connsiteY22" fmla="*/ 2343794 h 4031095"/>
              <a:gd name="connsiteX23" fmla="*/ 0 w 3402418"/>
              <a:gd name="connsiteY23" fmla="*/ 1727612 h 4031095"/>
              <a:gd name="connsiteX24" fmla="*/ 0 w 3402418"/>
              <a:gd name="connsiteY24" fmla="*/ 1111430 h 4031095"/>
              <a:gd name="connsiteX25" fmla="*/ 0 w 3402418"/>
              <a:gd name="connsiteY25" fmla="*/ 495249 h 4031095"/>
              <a:gd name="connsiteX26" fmla="*/ 0 w 3402418"/>
              <a:gd name="connsiteY26" fmla="*/ 0 h 403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2418" h="4031095" fill="none" extrusionOk="0">
                <a:moveTo>
                  <a:pt x="0" y="0"/>
                </a:moveTo>
                <a:cubicBezTo>
                  <a:pt x="269798" y="-52856"/>
                  <a:pt x="478481" y="12006"/>
                  <a:pt x="601094" y="0"/>
                </a:cubicBezTo>
                <a:cubicBezTo>
                  <a:pt x="723707" y="-12006"/>
                  <a:pt x="948545" y="12742"/>
                  <a:pt x="1066091" y="0"/>
                </a:cubicBezTo>
                <a:cubicBezTo>
                  <a:pt x="1183637" y="-12742"/>
                  <a:pt x="1356368" y="60155"/>
                  <a:pt x="1599136" y="0"/>
                </a:cubicBezTo>
                <a:cubicBezTo>
                  <a:pt x="1841905" y="-60155"/>
                  <a:pt x="2081322" y="36331"/>
                  <a:pt x="2234254" y="0"/>
                </a:cubicBezTo>
                <a:cubicBezTo>
                  <a:pt x="2387186" y="-36331"/>
                  <a:pt x="2523705" y="5823"/>
                  <a:pt x="2801324" y="0"/>
                </a:cubicBezTo>
                <a:cubicBezTo>
                  <a:pt x="3078943" y="-5823"/>
                  <a:pt x="3196403" y="1661"/>
                  <a:pt x="3402418" y="0"/>
                </a:cubicBezTo>
                <a:cubicBezTo>
                  <a:pt x="3444730" y="152903"/>
                  <a:pt x="3364111" y="273216"/>
                  <a:pt x="3402418" y="535560"/>
                </a:cubicBezTo>
                <a:cubicBezTo>
                  <a:pt x="3440725" y="797904"/>
                  <a:pt x="3372152" y="803417"/>
                  <a:pt x="3402418" y="1030809"/>
                </a:cubicBezTo>
                <a:cubicBezTo>
                  <a:pt x="3432684" y="1258201"/>
                  <a:pt x="3394766" y="1401519"/>
                  <a:pt x="3402418" y="1646990"/>
                </a:cubicBezTo>
                <a:cubicBezTo>
                  <a:pt x="3410070" y="1892461"/>
                  <a:pt x="3369056" y="1953437"/>
                  <a:pt x="3402418" y="2142239"/>
                </a:cubicBezTo>
                <a:cubicBezTo>
                  <a:pt x="3435780" y="2331041"/>
                  <a:pt x="3350637" y="2421455"/>
                  <a:pt x="3402418" y="2597177"/>
                </a:cubicBezTo>
                <a:cubicBezTo>
                  <a:pt x="3454199" y="2772899"/>
                  <a:pt x="3398744" y="2909325"/>
                  <a:pt x="3402418" y="3092426"/>
                </a:cubicBezTo>
                <a:cubicBezTo>
                  <a:pt x="3406092" y="3275527"/>
                  <a:pt x="3317166" y="3642874"/>
                  <a:pt x="3402418" y="4031095"/>
                </a:cubicBezTo>
                <a:cubicBezTo>
                  <a:pt x="3145662" y="4066751"/>
                  <a:pt x="3011388" y="4009991"/>
                  <a:pt x="2835348" y="4031095"/>
                </a:cubicBezTo>
                <a:cubicBezTo>
                  <a:pt x="2659308" y="4052199"/>
                  <a:pt x="2398658" y="4001485"/>
                  <a:pt x="2268279" y="4031095"/>
                </a:cubicBezTo>
                <a:cubicBezTo>
                  <a:pt x="2137900" y="4060705"/>
                  <a:pt x="1986195" y="4015911"/>
                  <a:pt x="1769257" y="4031095"/>
                </a:cubicBezTo>
                <a:cubicBezTo>
                  <a:pt x="1552319" y="4046279"/>
                  <a:pt x="1437973" y="3965033"/>
                  <a:pt x="1202188" y="4031095"/>
                </a:cubicBezTo>
                <a:cubicBezTo>
                  <a:pt x="966403" y="4097157"/>
                  <a:pt x="782071" y="3997991"/>
                  <a:pt x="635118" y="4031095"/>
                </a:cubicBezTo>
                <a:cubicBezTo>
                  <a:pt x="488165" y="4064199"/>
                  <a:pt x="180232" y="4014827"/>
                  <a:pt x="0" y="4031095"/>
                </a:cubicBezTo>
                <a:cubicBezTo>
                  <a:pt x="-18884" y="3750599"/>
                  <a:pt x="21218" y="3678942"/>
                  <a:pt x="0" y="3455224"/>
                </a:cubicBezTo>
                <a:cubicBezTo>
                  <a:pt x="-21218" y="3231506"/>
                  <a:pt x="61386" y="3155198"/>
                  <a:pt x="0" y="2919665"/>
                </a:cubicBezTo>
                <a:cubicBezTo>
                  <a:pt x="-61386" y="2684132"/>
                  <a:pt x="59557" y="2496838"/>
                  <a:pt x="0" y="2343794"/>
                </a:cubicBezTo>
                <a:cubicBezTo>
                  <a:pt x="-59557" y="2190750"/>
                  <a:pt x="16480" y="2013097"/>
                  <a:pt x="0" y="1727612"/>
                </a:cubicBezTo>
                <a:cubicBezTo>
                  <a:pt x="-16480" y="1442127"/>
                  <a:pt x="30053" y="1390514"/>
                  <a:pt x="0" y="1111430"/>
                </a:cubicBezTo>
                <a:cubicBezTo>
                  <a:pt x="-30053" y="832346"/>
                  <a:pt x="1303" y="784651"/>
                  <a:pt x="0" y="495249"/>
                </a:cubicBezTo>
                <a:cubicBezTo>
                  <a:pt x="-1303" y="205847"/>
                  <a:pt x="23155" y="128191"/>
                  <a:pt x="0" y="0"/>
                </a:cubicBezTo>
                <a:close/>
              </a:path>
              <a:path w="3402418" h="4031095" stroke="0" extrusionOk="0">
                <a:moveTo>
                  <a:pt x="0" y="0"/>
                </a:moveTo>
                <a:cubicBezTo>
                  <a:pt x="202325" y="-10861"/>
                  <a:pt x="277795" y="28050"/>
                  <a:pt x="533045" y="0"/>
                </a:cubicBezTo>
                <a:cubicBezTo>
                  <a:pt x="788296" y="-28050"/>
                  <a:pt x="792409" y="13548"/>
                  <a:pt x="998043" y="0"/>
                </a:cubicBezTo>
                <a:cubicBezTo>
                  <a:pt x="1203677" y="-13548"/>
                  <a:pt x="1452101" y="664"/>
                  <a:pt x="1633161" y="0"/>
                </a:cubicBezTo>
                <a:cubicBezTo>
                  <a:pt x="1814221" y="-664"/>
                  <a:pt x="2030218" y="7591"/>
                  <a:pt x="2166206" y="0"/>
                </a:cubicBezTo>
                <a:cubicBezTo>
                  <a:pt x="2302194" y="-7591"/>
                  <a:pt x="2434421" y="61534"/>
                  <a:pt x="2699252" y="0"/>
                </a:cubicBezTo>
                <a:cubicBezTo>
                  <a:pt x="2964083" y="-61534"/>
                  <a:pt x="3229068" y="78247"/>
                  <a:pt x="3402418" y="0"/>
                </a:cubicBezTo>
                <a:cubicBezTo>
                  <a:pt x="3428069" y="175724"/>
                  <a:pt x="3356686" y="385387"/>
                  <a:pt x="3402418" y="495249"/>
                </a:cubicBezTo>
                <a:cubicBezTo>
                  <a:pt x="3448150" y="605111"/>
                  <a:pt x="3399620" y="864175"/>
                  <a:pt x="3402418" y="1071120"/>
                </a:cubicBezTo>
                <a:cubicBezTo>
                  <a:pt x="3405216" y="1278065"/>
                  <a:pt x="3362535" y="1362627"/>
                  <a:pt x="3402418" y="1566368"/>
                </a:cubicBezTo>
                <a:cubicBezTo>
                  <a:pt x="3442301" y="1770109"/>
                  <a:pt x="3356309" y="1940050"/>
                  <a:pt x="3402418" y="2061617"/>
                </a:cubicBezTo>
                <a:cubicBezTo>
                  <a:pt x="3448527" y="2183184"/>
                  <a:pt x="3333417" y="2394716"/>
                  <a:pt x="3402418" y="2637488"/>
                </a:cubicBezTo>
                <a:cubicBezTo>
                  <a:pt x="3471419" y="2880260"/>
                  <a:pt x="3376396" y="2958713"/>
                  <a:pt x="3402418" y="3253670"/>
                </a:cubicBezTo>
                <a:cubicBezTo>
                  <a:pt x="3428440" y="3548627"/>
                  <a:pt x="3322682" y="3730550"/>
                  <a:pt x="3402418" y="4031095"/>
                </a:cubicBezTo>
                <a:cubicBezTo>
                  <a:pt x="3255004" y="4048482"/>
                  <a:pt x="3064972" y="4019342"/>
                  <a:pt x="2835348" y="4031095"/>
                </a:cubicBezTo>
                <a:cubicBezTo>
                  <a:pt x="2605724" y="4042848"/>
                  <a:pt x="2471107" y="3983228"/>
                  <a:pt x="2336327" y="4031095"/>
                </a:cubicBezTo>
                <a:cubicBezTo>
                  <a:pt x="2201547" y="4078962"/>
                  <a:pt x="1969548" y="3998660"/>
                  <a:pt x="1769257" y="4031095"/>
                </a:cubicBezTo>
                <a:cubicBezTo>
                  <a:pt x="1568966" y="4063530"/>
                  <a:pt x="1390206" y="3995568"/>
                  <a:pt x="1134139" y="4031095"/>
                </a:cubicBezTo>
                <a:cubicBezTo>
                  <a:pt x="878072" y="4066622"/>
                  <a:pt x="735558" y="4014081"/>
                  <a:pt x="567070" y="4031095"/>
                </a:cubicBezTo>
                <a:cubicBezTo>
                  <a:pt x="398582" y="4048109"/>
                  <a:pt x="188475" y="4021828"/>
                  <a:pt x="0" y="4031095"/>
                </a:cubicBezTo>
                <a:cubicBezTo>
                  <a:pt x="-9075" y="3901874"/>
                  <a:pt x="14266" y="3735383"/>
                  <a:pt x="0" y="3535846"/>
                </a:cubicBezTo>
                <a:cubicBezTo>
                  <a:pt x="-14266" y="3336309"/>
                  <a:pt x="39584" y="3227571"/>
                  <a:pt x="0" y="3000286"/>
                </a:cubicBezTo>
                <a:cubicBezTo>
                  <a:pt x="-39584" y="2773001"/>
                  <a:pt x="47063" y="2664897"/>
                  <a:pt x="0" y="2343794"/>
                </a:cubicBezTo>
                <a:cubicBezTo>
                  <a:pt x="-47063" y="2022691"/>
                  <a:pt x="31718" y="2037334"/>
                  <a:pt x="0" y="1767923"/>
                </a:cubicBezTo>
                <a:cubicBezTo>
                  <a:pt x="-31718" y="1498512"/>
                  <a:pt x="48094" y="1379344"/>
                  <a:pt x="0" y="1232363"/>
                </a:cubicBezTo>
                <a:cubicBezTo>
                  <a:pt x="-48094" y="1085382"/>
                  <a:pt x="15754" y="905594"/>
                  <a:pt x="0" y="777425"/>
                </a:cubicBezTo>
                <a:cubicBezTo>
                  <a:pt x="-15754" y="649256"/>
                  <a:pt x="85211" y="17999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17</a:t>
            </a:fld>
            <a:endParaRPr lang="en-US" dirty="0"/>
          </a:p>
        </p:txBody>
      </p:sp>
      <p:pic>
        <p:nvPicPr>
          <p:cNvPr id="4" name="Picture 3" descr="A white outline of a person carrying a tray&#10;&#10;Description automatically generated">
            <a:extLst>
              <a:ext uri="{FF2B5EF4-FFF2-40B4-BE49-F238E27FC236}">
                <a16:creationId xmlns:a16="http://schemas.microsoft.com/office/drawing/2014/main" id="{539467CF-F85C-E04E-EF83-2C3546BA577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29991" y="2009404"/>
            <a:ext cx="2558070" cy="3691003"/>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13" name="Picture 12" descr="A basketball with black lines&#10;&#10;Description automatically generated">
            <a:extLst>
              <a:ext uri="{FF2B5EF4-FFF2-40B4-BE49-F238E27FC236}">
                <a16:creationId xmlns:a16="http://schemas.microsoft.com/office/drawing/2014/main" id="{E348ECC3-684A-E660-F855-68D5E33580C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071200" y="2009404"/>
            <a:ext cx="944669" cy="944669"/>
          </a:xfrm>
          <a:prstGeom prst="rect">
            <a:avLst/>
          </a:prstGeom>
        </p:spPr>
      </p:pic>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EE8C6797-B23D-A9FA-3B5F-9000C1F819D8}"/>
              </a:ext>
            </a:extLst>
          </p:cNvPr>
          <p:cNvGrpSpPr/>
          <p:nvPr/>
        </p:nvGrpSpPr>
        <p:grpSpPr>
          <a:xfrm flipH="1">
            <a:off x="9845007" y="1678562"/>
            <a:ext cx="1132169" cy="1247027"/>
            <a:chOff x="9845007" y="1678562"/>
            <a:chExt cx="1132169" cy="1247027"/>
          </a:xfrm>
        </p:grpSpPr>
        <p:pic>
          <p:nvPicPr>
            <p:cNvPr id="26" name="Graphic 25" descr="A child with wavy hair">
              <a:extLst>
                <a:ext uri="{FF2B5EF4-FFF2-40B4-BE49-F238E27FC236}">
                  <a16:creationId xmlns:a16="http://schemas.microsoft.com/office/drawing/2014/main" id="{8FF8578E-CCEB-04EC-7CF5-E4193A723F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5007" y="1678562"/>
              <a:ext cx="1132169" cy="1247027"/>
            </a:xfrm>
            <a:prstGeom prst="rect">
              <a:avLst/>
            </a:prstGeom>
          </p:spPr>
        </p:pic>
        <p:pic>
          <p:nvPicPr>
            <p:cNvPr id="27" name="Graphic 26" descr="Face with thick eyebrows">
              <a:extLst>
                <a:ext uri="{FF2B5EF4-FFF2-40B4-BE49-F238E27FC236}">
                  <a16:creationId xmlns:a16="http://schemas.microsoft.com/office/drawing/2014/main" id="{C4DBB03C-52CD-5A90-E30A-5EF9481688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28585" y="2237009"/>
              <a:ext cx="550178" cy="489047"/>
            </a:xfrm>
            <a:prstGeom prst="rect">
              <a:avLst/>
            </a:prstGeom>
          </p:spPr>
        </p:pic>
      </p:grpSp>
      <p:grpSp>
        <p:nvGrpSpPr>
          <p:cNvPr id="49" name="Group 48">
            <a:extLst>
              <a:ext uri="{FF2B5EF4-FFF2-40B4-BE49-F238E27FC236}">
                <a16:creationId xmlns:a16="http://schemas.microsoft.com/office/drawing/2014/main" id="{6A2932CF-A099-E6B1-3698-2D7E800D45A8}"/>
              </a:ext>
            </a:extLst>
          </p:cNvPr>
          <p:cNvGrpSpPr/>
          <p:nvPr/>
        </p:nvGrpSpPr>
        <p:grpSpPr>
          <a:xfrm>
            <a:off x="-3537421" y="4268363"/>
            <a:ext cx="12888097" cy="4929347"/>
            <a:chOff x="-3537421" y="4268363"/>
            <a:chExt cx="12888097" cy="4929347"/>
          </a:xfrm>
        </p:grpSpPr>
        <p:sp>
          <p:nvSpPr>
            <p:cNvPr id="47" name="Star: 32 Points 46">
              <a:extLst>
                <a:ext uri="{FF2B5EF4-FFF2-40B4-BE49-F238E27FC236}">
                  <a16:creationId xmlns:a16="http://schemas.microsoft.com/office/drawing/2014/main" id="{92303E4D-2F67-A07B-EB5F-C8D791E4C11E}"/>
                </a:ext>
              </a:extLst>
            </p:cNvPr>
            <p:cNvSpPr/>
            <p:nvPr/>
          </p:nvSpPr>
          <p:spPr>
            <a:xfrm>
              <a:off x="-3537421" y="4268363"/>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A5A43181-9789-4C9D-C2D1-7A73EB6A9D74}"/>
                </a:ext>
              </a:extLst>
            </p:cNvPr>
            <p:cNvSpPr/>
            <p:nvPr/>
          </p:nvSpPr>
          <p:spPr>
            <a:xfrm>
              <a:off x="968764" y="5554363"/>
              <a:ext cx="520046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Metaphor Time</a:t>
              </a:r>
            </a:p>
          </p:txBody>
        </p:sp>
      </p:grpSp>
      <p:grpSp>
        <p:nvGrpSpPr>
          <p:cNvPr id="48" name="Group 47">
            <a:extLst>
              <a:ext uri="{FF2B5EF4-FFF2-40B4-BE49-F238E27FC236}">
                <a16:creationId xmlns:a16="http://schemas.microsoft.com/office/drawing/2014/main" id="{A919FC7F-9C0D-8470-E714-1971567F6839}"/>
              </a:ext>
            </a:extLst>
          </p:cNvPr>
          <p:cNvGrpSpPr/>
          <p:nvPr/>
        </p:nvGrpSpPr>
        <p:grpSpPr>
          <a:xfrm>
            <a:off x="536345" y="1718273"/>
            <a:ext cx="2844809" cy="2988351"/>
            <a:chOff x="536345" y="1718273"/>
            <a:chExt cx="2844809" cy="2988351"/>
          </a:xfrm>
        </p:grpSpPr>
        <p:sp>
          <p:nvSpPr>
            <p:cNvPr id="7" name="Rectangle 6">
              <a:extLst>
                <a:ext uri="{FF2B5EF4-FFF2-40B4-BE49-F238E27FC236}">
                  <a16:creationId xmlns:a16="http://schemas.microsoft.com/office/drawing/2014/main" id="{6AA70735-BC84-6D0D-C459-94334D079015}"/>
                </a:ext>
              </a:extLst>
            </p:cNvPr>
            <p:cNvSpPr/>
            <p:nvPr/>
          </p:nvSpPr>
          <p:spPr>
            <a:xfrm>
              <a:off x="61048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2B56E5DF-8DBD-8949-5932-E92CAFA1A0AB}"/>
                </a:ext>
              </a:extLst>
            </p:cNvPr>
            <p:cNvGrpSpPr/>
            <p:nvPr/>
          </p:nvGrpSpPr>
          <p:grpSpPr>
            <a:xfrm>
              <a:off x="1910382" y="3137415"/>
              <a:ext cx="1132169" cy="1222742"/>
              <a:chOff x="1988763" y="2177478"/>
              <a:chExt cx="1132169" cy="1222742"/>
            </a:xfrm>
          </p:grpSpPr>
          <p:pic>
            <p:nvPicPr>
              <p:cNvPr id="14" name="Graphic 13" descr="Female with long wavy hair">
                <a:extLst>
                  <a:ext uri="{FF2B5EF4-FFF2-40B4-BE49-F238E27FC236}">
                    <a16:creationId xmlns:a16="http://schemas.microsoft.com/office/drawing/2014/main" id="{7710BF0F-6D1B-500E-C3F5-9F1BB8B3558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8763" y="2177478"/>
                <a:ext cx="1132169" cy="1222742"/>
              </a:xfrm>
              <a:prstGeom prst="rect">
                <a:avLst/>
              </a:prstGeom>
            </p:spPr>
          </p:pic>
          <p:pic>
            <p:nvPicPr>
              <p:cNvPr id="15" name="Graphic 14" descr="A tired face">
                <a:extLst>
                  <a:ext uri="{FF2B5EF4-FFF2-40B4-BE49-F238E27FC236}">
                    <a16:creationId xmlns:a16="http://schemas.microsoft.com/office/drawing/2014/main" id="{8C9A0B23-2B54-3D88-A94D-A437E410E53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82476" y="2607652"/>
                <a:ext cx="490976" cy="490976"/>
              </a:xfrm>
              <a:prstGeom prst="rect">
                <a:avLst/>
              </a:prstGeom>
            </p:spPr>
          </p:pic>
        </p:grpSp>
        <p:grpSp>
          <p:nvGrpSpPr>
            <p:cNvPr id="19" name="Group 18">
              <a:extLst>
                <a:ext uri="{FF2B5EF4-FFF2-40B4-BE49-F238E27FC236}">
                  <a16:creationId xmlns:a16="http://schemas.microsoft.com/office/drawing/2014/main" id="{641CC5CA-7BC2-D749-35FF-890E50B0CF67}"/>
                </a:ext>
              </a:extLst>
            </p:cNvPr>
            <p:cNvGrpSpPr/>
            <p:nvPr/>
          </p:nvGrpSpPr>
          <p:grpSpPr>
            <a:xfrm>
              <a:off x="690103" y="3155265"/>
              <a:ext cx="1132169" cy="1222742"/>
              <a:chOff x="637849" y="2192976"/>
              <a:chExt cx="1132169" cy="1222742"/>
            </a:xfrm>
          </p:grpSpPr>
          <p:pic>
            <p:nvPicPr>
              <p:cNvPr id="16" name="Graphic 15" descr="Female with long wavy hair">
                <a:extLst>
                  <a:ext uri="{FF2B5EF4-FFF2-40B4-BE49-F238E27FC236}">
                    <a16:creationId xmlns:a16="http://schemas.microsoft.com/office/drawing/2014/main" id="{0B25E980-6166-5571-60B3-FF237C5BD2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637849" y="2192976"/>
                <a:ext cx="1132169" cy="1222742"/>
              </a:xfrm>
              <a:prstGeom prst="rect">
                <a:avLst/>
              </a:prstGeom>
            </p:spPr>
          </p:pic>
          <p:pic>
            <p:nvPicPr>
              <p:cNvPr id="17" name="Graphic 16" descr="Crying face with tears">
                <a:extLst>
                  <a:ext uri="{FF2B5EF4-FFF2-40B4-BE49-F238E27FC236}">
                    <a16:creationId xmlns:a16="http://schemas.microsoft.com/office/drawing/2014/main" id="{09BD9160-98E6-5C2B-4F6E-8805572B430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767378" y="2605578"/>
                <a:ext cx="536437" cy="510892"/>
              </a:xfrm>
              <a:prstGeom prst="rect">
                <a:avLst/>
              </a:prstGeom>
            </p:spPr>
          </p:pic>
        </p:grpSp>
        <p:grpSp>
          <p:nvGrpSpPr>
            <p:cNvPr id="24" name="Group 23">
              <a:extLst>
                <a:ext uri="{FF2B5EF4-FFF2-40B4-BE49-F238E27FC236}">
                  <a16:creationId xmlns:a16="http://schemas.microsoft.com/office/drawing/2014/main" id="{570F2647-6070-10E7-F906-A354F86651D0}"/>
                </a:ext>
              </a:extLst>
            </p:cNvPr>
            <p:cNvGrpSpPr/>
            <p:nvPr/>
          </p:nvGrpSpPr>
          <p:grpSpPr>
            <a:xfrm flipH="1">
              <a:off x="1910382" y="1851923"/>
              <a:ext cx="1132169" cy="1222742"/>
              <a:chOff x="965546" y="2090484"/>
              <a:chExt cx="1132169" cy="1222742"/>
            </a:xfrm>
          </p:grpSpPr>
          <p:pic>
            <p:nvPicPr>
              <p:cNvPr id="20" name="Graphic 19" descr="Female with long wavy hair">
                <a:extLst>
                  <a:ext uri="{FF2B5EF4-FFF2-40B4-BE49-F238E27FC236}">
                    <a16:creationId xmlns:a16="http://schemas.microsoft.com/office/drawing/2014/main" id="{9AA6F459-78C5-B8F1-E679-6CFD436D9F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965546" y="2090484"/>
                <a:ext cx="1132169" cy="1222742"/>
              </a:xfrm>
              <a:prstGeom prst="rect">
                <a:avLst/>
              </a:prstGeom>
            </p:spPr>
          </p:pic>
          <p:pic>
            <p:nvPicPr>
              <p:cNvPr id="21" name="Graphic 20" descr="A smiling woman">
                <a:extLst>
                  <a:ext uri="{FF2B5EF4-FFF2-40B4-BE49-F238E27FC236}">
                    <a16:creationId xmlns:a16="http://schemas.microsoft.com/office/drawing/2014/main" id="{041BC4E7-1EA0-5B83-8F93-F5B4DE4D0C6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087850" y="2456745"/>
                <a:ext cx="506867" cy="554385"/>
              </a:xfrm>
              <a:prstGeom prst="rect">
                <a:avLst/>
              </a:prstGeom>
            </p:spPr>
          </p:pic>
        </p:grpSp>
        <p:grpSp>
          <p:nvGrpSpPr>
            <p:cNvPr id="25" name="Group 24">
              <a:extLst>
                <a:ext uri="{FF2B5EF4-FFF2-40B4-BE49-F238E27FC236}">
                  <a16:creationId xmlns:a16="http://schemas.microsoft.com/office/drawing/2014/main" id="{F12DA7E1-8B57-BFCB-6219-11FE3100003F}"/>
                </a:ext>
              </a:extLst>
            </p:cNvPr>
            <p:cNvGrpSpPr/>
            <p:nvPr/>
          </p:nvGrpSpPr>
          <p:grpSpPr>
            <a:xfrm flipH="1">
              <a:off x="734158" y="1875166"/>
              <a:ext cx="1132169" cy="1222742"/>
              <a:chOff x="2148092" y="2025886"/>
              <a:chExt cx="1132169" cy="1222742"/>
            </a:xfrm>
          </p:grpSpPr>
          <p:pic>
            <p:nvPicPr>
              <p:cNvPr id="23" name="Graphic 22" descr="Female with long wavy hair">
                <a:extLst>
                  <a:ext uri="{FF2B5EF4-FFF2-40B4-BE49-F238E27FC236}">
                    <a16:creationId xmlns:a16="http://schemas.microsoft.com/office/drawing/2014/main" id="{BC12F996-3108-1AF4-4D47-C9B9E9F42FE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48092" y="2025886"/>
                <a:ext cx="1132169" cy="1222742"/>
              </a:xfrm>
              <a:prstGeom prst="rect">
                <a:avLst/>
              </a:prstGeom>
            </p:spPr>
          </p:pic>
          <p:pic>
            <p:nvPicPr>
              <p:cNvPr id="22" name="Graphic 21" descr="A woman's face">
                <a:extLst>
                  <a:ext uri="{FF2B5EF4-FFF2-40B4-BE49-F238E27FC236}">
                    <a16:creationId xmlns:a16="http://schemas.microsoft.com/office/drawing/2014/main" id="{4761D37C-A354-3DC2-FF9F-F40BE530FC5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38891" y="2419661"/>
                <a:ext cx="512359" cy="544382"/>
              </a:xfrm>
              <a:prstGeom prst="rect">
                <a:avLst/>
              </a:prstGeom>
            </p:spPr>
          </p:pic>
        </p:grpSp>
        <p:sp>
          <p:nvSpPr>
            <p:cNvPr id="12" name="Rectangle 11">
              <a:extLst>
                <a:ext uri="{FF2B5EF4-FFF2-40B4-BE49-F238E27FC236}">
                  <a16:creationId xmlns:a16="http://schemas.microsoft.com/office/drawing/2014/main" id="{9D3180D9-51B8-E82D-2AC3-B7BE99DE85BE}"/>
                </a:ext>
              </a:extLst>
            </p:cNvPr>
            <p:cNvSpPr/>
            <p:nvPr/>
          </p:nvSpPr>
          <p:spPr>
            <a:xfrm>
              <a:off x="53634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C1057094-BC85-F9ED-F138-BFAF4EDD759B}"/>
                </a:ext>
              </a:extLst>
            </p:cNvPr>
            <p:cNvGrpSpPr/>
            <p:nvPr/>
          </p:nvGrpSpPr>
          <p:grpSpPr>
            <a:xfrm>
              <a:off x="1836242" y="3137415"/>
              <a:ext cx="1132169" cy="1222742"/>
              <a:chOff x="1988763" y="2177478"/>
              <a:chExt cx="1132169" cy="1222742"/>
            </a:xfrm>
          </p:grpSpPr>
          <p:pic>
            <p:nvPicPr>
              <p:cNvPr id="36" name="Graphic 35" descr="Female with long wavy hair">
                <a:extLst>
                  <a:ext uri="{FF2B5EF4-FFF2-40B4-BE49-F238E27FC236}">
                    <a16:creationId xmlns:a16="http://schemas.microsoft.com/office/drawing/2014/main" id="{F17A3C3D-B353-F364-7D95-A88FEB57F4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8763" y="2177478"/>
                <a:ext cx="1132169" cy="1222742"/>
              </a:xfrm>
              <a:prstGeom prst="rect">
                <a:avLst/>
              </a:prstGeom>
            </p:spPr>
          </p:pic>
          <p:pic>
            <p:nvPicPr>
              <p:cNvPr id="37" name="Graphic 36" descr="A tired face">
                <a:extLst>
                  <a:ext uri="{FF2B5EF4-FFF2-40B4-BE49-F238E27FC236}">
                    <a16:creationId xmlns:a16="http://schemas.microsoft.com/office/drawing/2014/main" id="{6565CF99-0C6E-1802-D179-28791618E6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82476" y="2607652"/>
                <a:ext cx="490976" cy="490976"/>
              </a:xfrm>
              <a:prstGeom prst="rect">
                <a:avLst/>
              </a:prstGeom>
            </p:spPr>
          </p:pic>
        </p:grpSp>
        <p:grpSp>
          <p:nvGrpSpPr>
            <p:cNvPr id="38" name="Group 37">
              <a:extLst>
                <a:ext uri="{FF2B5EF4-FFF2-40B4-BE49-F238E27FC236}">
                  <a16:creationId xmlns:a16="http://schemas.microsoft.com/office/drawing/2014/main" id="{4F3DD453-8670-F7AE-89D3-1C340816CFD8}"/>
                </a:ext>
              </a:extLst>
            </p:cNvPr>
            <p:cNvGrpSpPr/>
            <p:nvPr/>
          </p:nvGrpSpPr>
          <p:grpSpPr>
            <a:xfrm>
              <a:off x="615963" y="3155265"/>
              <a:ext cx="1132169" cy="1222742"/>
              <a:chOff x="637849" y="2192976"/>
              <a:chExt cx="1132169" cy="1222742"/>
            </a:xfrm>
          </p:grpSpPr>
          <p:pic>
            <p:nvPicPr>
              <p:cNvPr id="39" name="Graphic 38" descr="Female with long wavy hair">
                <a:extLst>
                  <a:ext uri="{FF2B5EF4-FFF2-40B4-BE49-F238E27FC236}">
                    <a16:creationId xmlns:a16="http://schemas.microsoft.com/office/drawing/2014/main" id="{3C379160-5948-931D-C93F-8CCA6657C0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637849" y="2192976"/>
                <a:ext cx="1132169" cy="1222742"/>
              </a:xfrm>
              <a:prstGeom prst="rect">
                <a:avLst/>
              </a:prstGeom>
            </p:spPr>
          </p:pic>
          <p:pic>
            <p:nvPicPr>
              <p:cNvPr id="40" name="Graphic 39" descr="Crying face with tears">
                <a:extLst>
                  <a:ext uri="{FF2B5EF4-FFF2-40B4-BE49-F238E27FC236}">
                    <a16:creationId xmlns:a16="http://schemas.microsoft.com/office/drawing/2014/main" id="{CA4D320F-F00B-51DC-D642-A29D251EBC8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767378" y="2605578"/>
                <a:ext cx="536437" cy="510892"/>
              </a:xfrm>
              <a:prstGeom prst="rect">
                <a:avLst/>
              </a:prstGeom>
            </p:spPr>
          </p:pic>
        </p:grpSp>
        <p:grpSp>
          <p:nvGrpSpPr>
            <p:cNvPr id="41" name="Group 40">
              <a:extLst>
                <a:ext uri="{FF2B5EF4-FFF2-40B4-BE49-F238E27FC236}">
                  <a16:creationId xmlns:a16="http://schemas.microsoft.com/office/drawing/2014/main" id="{7AEDA2DA-6368-C5E5-C5DE-A1E90A8A8009}"/>
                </a:ext>
              </a:extLst>
            </p:cNvPr>
            <p:cNvGrpSpPr/>
            <p:nvPr/>
          </p:nvGrpSpPr>
          <p:grpSpPr>
            <a:xfrm flipH="1">
              <a:off x="1836242" y="1851923"/>
              <a:ext cx="1132169" cy="1222742"/>
              <a:chOff x="965546" y="2090484"/>
              <a:chExt cx="1132169" cy="1222742"/>
            </a:xfrm>
          </p:grpSpPr>
          <p:pic>
            <p:nvPicPr>
              <p:cNvPr id="42" name="Graphic 41" descr="Female with long wavy hair">
                <a:extLst>
                  <a:ext uri="{FF2B5EF4-FFF2-40B4-BE49-F238E27FC236}">
                    <a16:creationId xmlns:a16="http://schemas.microsoft.com/office/drawing/2014/main" id="{D95B7530-2356-4559-41C5-0B3EC7DC62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965546" y="2090484"/>
                <a:ext cx="1132169" cy="1222742"/>
              </a:xfrm>
              <a:prstGeom prst="rect">
                <a:avLst/>
              </a:prstGeom>
            </p:spPr>
          </p:pic>
          <p:pic>
            <p:nvPicPr>
              <p:cNvPr id="43" name="Graphic 42" descr="A smiling woman">
                <a:extLst>
                  <a:ext uri="{FF2B5EF4-FFF2-40B4-BE49-F238E27FC236}">
                    <a16:creationId xmlns:a16="http://schemas.microsoft.com/office/drawing/2014/main" id="{9ABD5E06-12B9-9FC5-174C-B30C81A511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087850" y="2456745"/>
                <a:ext cx="506867" cy="554385"/>
              </a:xfrm>
              <a:prstGeom prst="rect">
                <a:avLst/>
              </a:prstGeom>
            </p:spPr>
          </p:pic>
        </p:grpSp>
        <p:grpSp>
          <p:nvGrpSpPr>
            <p:cNvPr id="44" name="Group 43">
              <a:extLst>
                <a:ext uri="{FF2B5EF4-FFF2-40B4-BE49-F238E27FC236}">
                  <a16:creationId xmlns:a16="http://schemas.microsoft.com/office/drawing/2014/main" id="{07022353-AF46-2D1C-F1FB-FD3970013E7C}"/>
                </a:ext>
              </a:extLst>
            </p:cNvPr>
            <p:cNvGrpSpPr/>
            <p:nvPr/>
          </p:nvGrpSpPr>
          <p:grpSpPr>
            <a:xfrm flipH="1">
              <a:off x="660018" y="1875166"/>
              <a:ext cx="1132169" cy="1222742"/>
              <a:chOff x="2148092" y="2025886"/>
              <a:chExt cx="1132169" cy="1222742"/>
            </a:xfrm>
          </p:grpSpPr>
          <p:pic>
            <p:nvPicPr>
              <p:cNvPr id="45" name="Graphic 44" descr="Female with long wavy hair">
                <a:extLst>
                  <a:ext uri="{FF2B5EF4-FFF2-40B4-BE49-F238E27FC236}">
                    <a16:creationId xmlns:a16="http://schemas.microsoft.com/office/drawing/2014/main" id="{77C32EB7-6AEA-FB1D-7007-927EEDE3D1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48092" y="2025886"/>
                <a:ext cx="1132169" cy="1222742"/>
              </a:xfrm>
              <a:prstGeom prst="rect">
                <a:avLst/>
              </a:prstGeom>
            </p:spPr>
          </p:pic>
          <p:pic>
            <p:nvPicPr>
              <p:cNvPr id="46" name="Graphic 45" descr="A woman's face">
                <a:extLst>
                  <a:ext uri="{FF2B5EF4-FFF2-40B4-BE49-F238E27FC236}">
                    <a16:creationId xmlns:a16="http://schemas.microsoft.com/office/drawing/2014/main" id="{4EC47B88-DD42-EDBD-32C0-C5A694484DE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38891" y="2419661"/>
                <a:ext cx="512359" cy="544382"/>
              </a:xfrm>
              <a:prstGeom prst="rect">
                <a:avLst/>
              </a:prstGeom>
            </p:spPr>
          </p:pic>
        </p:grpSp>
      </p:grpSp>
      <p:grpSp>
        <p:nvGrpSpPr>
          <p:cNvPr id="80" name="Group 79">
            <a:extLst>
              <a:ext uri="{FF2B5EF4-FFF2-40B4-BE49-F238E27FC236}">
                <a16:creationId xmlns:a16="http://schemas.microsoft.com/office/drawing/2014/main" id="{61733DCF-0A36-FFB6-92F6-1165F264F63A}"/>
              </a:ext>
            </a:extLst>
          </p:cNvPr>
          <p:cNvGrpSpPr/>
          <p:nvPr/>
        </p:nvGrpSpPr>
        <p:grpSpPr>
          <a:xfrm>
            <a:off x="-3553975" y="1706710"/>
            <a:ext cx="12888097" cy="7479437"/>
            <a:chOff x="-3553975" y="1706710"/>
            <a:chExt cx="12888097" cy="7479437"/>
          </a:xfrm>
        </p:grpSpPr>
        <p:grpSp>
          <p:nvGrpSpPr>
            <p:cNvPr id="50" name="Group 49">
              <a:extLst>
                <a:ext uri="{FF2B5EF4-FFF2-40B4-BE49-F238E27FC236}">
                  <a16:creationId xmlns:a16="http://schemas.microsoft.com/office/drawing/2014/main" id="{D1D4BE21-473E-1B30-3259-1B0311F15577}"/>
                </a:ext>
              </a:extLst>
            </p:cNvPr>
            <p:cNvGrpSpPr/>
            <p:nvPr/>
          </p:nvGrpSpPr>
          <p:grpSpPr>
            <a:xfrm>
              <a:off x="-3553975" y="4256800"/>
              <a:ext cx="12888097" cy="4929347"/>
              <a:chOff x="-3537421" y="4268363"/>
              <a:chExt cx="12888097" cy="4929347"/>
            </a:xfrm>
          </p:grpSpPr>
          <p:sp>
            <p:nvSpPr>
              <p:cNvPr id="51" name="Star: 32 Points 50">
                <a:extLst>
                  <a:ext uri="{FF2B5EF4-FFF2-40B4-BE49-F238E27FC236}">
                    <a16:creationId xmlns:a16="http://schemas.microsoft.com/office/drawing/2014/main" id="{2134B2B9-F15D-1645-160F-A8238B3F65B4}"/>
                  </a:ext>
                </a:extLst>
              </p:cNvPr>
              <p:cNvSpPr/>
              <p:nvPr/>
            </p:nvSpPr>
            <p:spPr>
              <a:xfrm>
                <a:off x="-3537421" y="4268363"/>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D544EA3D-626F-4C92-98FA-60AE11EF23CF}"/>
                  </a:ext>
                </a:extLst>
              </p:cNvPr>
              <p:cNvSpPr/>
              <p:nvPr/>
            </p:nvSpPr>
            <p:spPr>
              <a:xfrm>
                <a:off x="968764" y="5554363"/>
                <a:ext cx="520046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Metaphor Time</a:t>
                </a:r>
              </a:p>
            </p:txBody>
          </p:sp>
        </p:grpSp>
        <p:grpSp>
          <p:nvGrpSpPr>
            <p:cNvPr id="53" name="Group 52">
              <a:extLst>
                <a:ext uri="{FF2B5EF4-FFF2-40B4-BE49-F238E27FC236}">
                  <a16:creationId xmlns:a16="http://schemas.microsoft.com/office/drawing/2014/main" id="{11574FF1-4361-DD15-8892-4D02BFDAB14C}"/>
                </a:ext>
              </a:extLst>
            </p:cNvPr>
            <p:cNvGrpSpPr/>
            <p:nvPr/>
          </p:nvGrpSpPr>
          <p:grpSpPr>
            <a:xfrm>
              <a:off x="519791" y="1706710"/>
              <a:ext cx="2844809" cy="2988351"/>
              <a:chOff x="536345" y="1718273"/>
              <a:chExt cx="2844809" cy="2988351"/>
            </a:xfrm>
          </p:grpSpPr>
          <p:sp>
            <p:nvSpPr>
              <p:cNvPr id="54" name="Rectangle 53">
                <a:extLst>
                  <a:ext uri="{FF2B5EF4-FFF2-40B4-BE49-F238E27FC236}">
                    <a16:creationId xmlns:a16="http://schemas.microsoft.com/office/drawing/2014/main" id="{76BC1AB2-A369-1BC4-EA0F-F8E3503D28E4}"/>
                  </a:ext>
                </a:extLst>
              </p:cNvPr>
              <p:cNvSpPr/>
              <p:nvPr/>
            </p:nvSpPr>
            <p:spPr>
              <a:xfrm>
                <a:off x="61048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B752F7DE-3682-2AD8-12D6-96461A958E66}"/>
                  </a:ext>
                </a:extLst>
              </p:cNvPr>
              <p:cNvGrpSpPr/>
              <p:nvPr/>
            </p:nvGrpSpPr>
            <p:grpSpPr>
              <a:xfrm>
                <a:off x="1910382" y="3137415"/>
                <a:ext cx="1132169" cy="1222742"/>
                <a:chOff x="1988763" y="2177478"/>
                <a:chExt cx="1132169" cy="1222742"/>
              </a:xfrm>
            </p:grpSpPr>
            <p:pic>
              <p:nvPicPr>
                <p:cNvPr id="78" name="Graphic 77" descr="Female with long wavy hair">
                  <a:extLst>
                    <a:ext uri="{FF2B5EF4-FFF2-40B4-BE49-F238E27FC236}">
                      <a16:creationId xmlns:a16="http://schemas.microsoft.com/office/drawing/2014/main" id="{8233691B-EFE1-4438-A99D-F9FF07121A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8763" y="2177478"/>
                  <a:ext cx="1132169" cy="1222742"/>
                </a:xfrm>
                <a:prstGeom prst="rect">
                  <a:avLst/>
                </a:prstGeom>
              </p:spPr>
            </p:pic>
            <p:pic>
              <p:nvPicPr>
                <p:cNvPr id="79" name="Graphic 78" descr="A tired face">
                  <a:extLst>
                    <a:ext uri="{FF2B5EF4-FFF2-40B4-BE49-F238E27FC236}">
                      <a16:creationId xmlns:a16="http://schemas.microsoft.com/office/drawing/2014/main" id="{20B0DB7D-235F-5A64-6C2C-7B8BC63AEB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82476" y="2607652"/>
                  <a:ext cx="490976" cy="490976"/>
                </a:xfrm>
                <a:prstGeom prst="rect">
                  <a:avLst/>
                </a:prstGeom>
              </p:spPr>
            </p:pic>
          </p:grpSp>
          <p:grpSp>
            <p:nvGrpSpPr>
              <p:cNvPr id="56" name="Group 55">
                <a:extLst>
                  <a:ext uri="{FF2B5EF4-FFF2-40B4-BE49-F238E27FC236}">
                    <a16:creationId xmlns:a16="http://schemas.microsoft.com/office/drawing/2014/main" id="{68FF5319-F507-E145-4FDB-A58703505C08}"/>
                  </a:ext>
                </a:extLst>
              </p:cNvPr>
              <p:cNvGrpSpPr/>
              <p:nvPr/>
            </p:nvGrpSpPr>
            <p:grpSpPr>
              <a:xfrm>
                <a:off x="690103" y="3155265"/>
                <a:ext cx="1132169" cy="1222742"/>
                <a:chOff x="637849" y="2192976"/>
                <a:chExt cx="1132169" cy="1222742"/>
              </a:xfrm>
            </p:grpSpPr>
            <p:pic>
              <p:nvPicPr>
                <p:cNvPr id="76" name="Graphic 75" descr="Female with long wavy hair">
                  <a:extLst>
                    <a:ext uri="{FF2B5EF4-FFF2-40B4-BE49-F238E27FC236}">
                      <a16:creationId xmlns:a16="http://schemas.microsoft.com/office/drawing/2014/main" id="{22E5AEC0-C9AA-027B-1AA6-161DFF32D2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637849" y="2192976"/>
                  <a:ext cx="1132169" cy="1222742"/>
                </a:xfrm>
                <a:prstGeom prst="rect">
                  <a:avLst/>
                </a:prstGeom>
              </p:spPr>
            </p:pic>
            <p:pic>
              <p:nvPicPr>
                <p:cNvPr id="77" name="Graphic 76" descr="Crying face with tears">
                  <a:extLst>
                    <a:ext uri="{FF2B5EF4-FFF2-40B4-BE49-F238E27FC236}">
                      <a16:creationId xmlns:a16="http://schemas.microsoft.com/office/drawing/2014/main" id="{E380EC03-D5C5-AC61-8DD0-265A336C0FF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767378" y="2605578"/>
                  <a:ext cx="536437" cy="510892"/>
                </a:xfrm>
                <a:prstGeom prst="rect">
                  <a:avLst/>
                </a:prstGeom>
              </p:spPr>
            </p:pic>
          </p:grpSp>
          <p:grpSp>
            <p:nvGrpSpPr>
              <p:cNvPr id="57" name="Group 56">
                <a:extLst>
                  <a:ext uri="{FF2B5EF4-FFF2-40B4-BE49-F238E27FC236}">
                    <a16:creationId xmlns:a16="http://schemas.microsoft.com/office/drawing/2014/main" id="{AFD5421B-F21D-CB48-CE76-3EA0D8E94974}"/>
                  </a:ext>
                </a:extLst>
              </p:cNvPr>
              <p:cNvGrpSpPr/>
              <p:nvPr/>
            </p:nvGrpSpPr>
            <p:grpSpPr>
              <a:xfrm flipH="1">
                <a:off x="1910382" y="1851923"/>
                <a:ext cx="1132169" cy="1222742"/>
                <a:chOff x="965546" y="2090484"/>
                <a:chExt cx="1132169" cy="1222742"/>
              </a:xfrm>
            </p:grpSpPr>
            <p:pic>
              <p:nvPicPr>
                <p:cNvPr id="74" name="Graphic 73" descr="Female with long wavy hair">
                  <a:extLst>
                    <a:ext uri="{FF2B5EF4-FFF2-40B4-BE49-F238E27FC236}">
                      <a16:creationId xmlns:a16="http://schemas.microsoft.com/office/drawing/2014/main" id="{56BE447F-CA23-C8F9-F2BD-D118FF427D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965546" y="2090484"/>
                  <a:ext cx="1132169" cy="1222742"/>
                </a:xfrm>
                <a:prstGeom prst="rect">
                  <a:avLst/>
                </a:prstGeom>
              </p:spPr>
            </p:pic>
            <p:pic>
              <p:nvPicPr>
                <p:cNvPr id="75" name="Graphic 74" descr="A smiling woman">
                  <a:extLst>
                    <a:ext uri="{FF2B5EF4-FFF2-40B4-BE49-F238E27FC236}">
                      <a16:creationId xmlns:a16="http://schemas.microsoft.com/office/drawing/2014/main" id="{D2C014E4-5CF1-459D-0CFE-73D0DC230AD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087850" y="2456745"/>
                  <a:ext cx="506867" cy="554385"/>
                </a:xfrm>
                <a:prstGeom prst="rect">
                  <a:avLst/>
                </a:prstGeom>
              </p:spPr>
            </p:pic>
          </p:grpSp>
          <p:grpSp>
            <p:nvGrpSpPr>
              <p:cNvPr id="58" name="Group 57">
                <a:extLst>
                  <a:ext uri="{FF2B5EF4-FFF2-40B4-BE49-F238E27FC236}">
                    <a16:creationId xmlns:a16="http://schemas.microsoft.com/office/drawing/2014/main" id="{586AE02B-CE1F-8507-5913-31CF4600E5CA}"/>
                  </a:ext>
                </a:extLst>
              </p:cNvPr>
              <p:cNvGrpSpPr/>
              <p:nvPr/>
            </p:nvGrpSpPr>
            <p:grpSpPr>
              <a:xfrm flipH="1">
                <a:off x="734158" y="1875166"/>
                <a:ext cx="1132169" cy="1222742"/>
                <a:chOff x="2148092" y="2025886"/>
                <a:chExt cx="1132169" cy="1222742"/>
              </a:xfrm>
            </p:grpSpPr>
            <p:pic>
              <p:nvPicPr>
                <p:cNvPr id="72" name="Graphic 71" descr="Female with long wavy hair">
                  <a:extLst>
                    <a:ext uri="{FF2B5EF4-FFF2-40B4-BE49-F238E27FC236}">
                      <a16:creationId xmlns:a16="http://schemas.microsoft.com/office/drawing/2014/main" id="{756E0D73-DBEF-DE11-374C-D79061B389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48092" y="2025886"/>
                  <a:ext cx="1132169" cy="1222742"/>
                </a:xfrm>
                <a:prstGeom prst="rect">
                  <a:avLst/>
                </a:prstGeom>
              </p:spPr>
            </p:pic>
            <p:pic>
              <p:nvPicPr>
                <p:cNvPr id="73" name="Graphic 72" descr="A woman's face">
                  <a:extLst>
                    <a:ext uri="{FF2B5EF4-FFF2-40B4-BE49-F238E27FC236}">
                      <a16:creationId xmlns:a16="http://schemas.microsoft.com/office/drawing/2014/main" id="{D0131425-76CD-E53C-32E1-A29F3135E37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38891" y="2419661"/>
                  <a:ext cx="512359" cy="544382"/>
                </a:xfrm>
                <a:prstGeom prst="rect">
                  <a:avLst/>
                </a:prstGeom>
              </p:spPr>
            </p:pic>
          </p:grpSp>
          <p:sp>
            <p:nvSpPr>
              <p:cNvPr id="59" name="Rectangle 58">
                <a:extLst>
                  <a:ext uri="{FF2B5EF4-FFF2-40B4-BE49-F238E27FC236}">
                    <a16:creationId xmlns:a16="http://schemas.microsoft.com/office/drawing/2014/main" id="{E4850A2B-EF9E-3AE5-FFE9-554405333EE1}"/>
                  </a:ext>
                </a:extLst>
              </p:cNvPr>
              <p:cNvSpPr/>
              <p:nvPr/>
            </p:nvSpPr>
            <p:spPr>
              <a:xfrm>
                <a:off x="53634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FCE56C03-408F-BE75-AE96-CFF7509BB8F8}"/>
                  </a:ext>
                </a:extLst>
              </p:cNvPr>
              <p:cNvGrpSpPr/>
              <p:nvPr/>
            </p:nvGrpSpPr>
            <p:grpSpPr>
              <a:xfrm>
                <a:off x="1836242" y="3137415"/>
                <a:ext cx="1132169" cy="1222742"/>
                <a:chOff x="1988763" y="2177478"/>
                <a:chExt cx="1132169" cy="1222742"/>
              </a:xfrm>
            </p:grpSpPr>
            <p:pic>
              <p:nvPicPr>
                <p:cNvPr id="70" name="Graphic 69" descr="Female with long wavy hair">
                  <a:extLst>
                    <a:ext uri="{FF2B5EF4-FFF2-40B4-BE49-F238E27FC236}">
                      <a16:creationId xmlns:a16="http://schemas.microsoft.com/office/drawing/2014/main" id="{C16D5A97-DA2B-2C5A-8879-A0F8A6A7CF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8763" y="2177478"/>
                  <a:ext cx="1132169" cy="1222742"/>
                </a:xfrm>
                <a:prstGeom prst="rect">
                  <a:avLst/>
                </a:prstGeom>
              </p:spPr>
            </p:pic>
            <p:pic>
              <p:nvPicPr>
                <p:cNvPr id="71" name="Graphic 70" descr="A tired face">
                  <a:extLst>
                    <a:ext uri="{FF2B5EF4-FFF2-40B4-BE49-F238E27FC236}">
                      <a16:creationId xmlns:a16="http://schemas.microsoft.com/office/drawing/2014/main" id="{6620FB74-3710-9CE1-6389-1134201F535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82476" y="2607652"/>
                  <a:ext cx="490976" cy="490976"/>
                </a:xfrm>
                <a:prstGeom prst="rect">
                  <a:avLst/>
                </a:prstGeom>
              </p:spPr>
            </p:pic>
          </p:grpSp>
          <p:grpSp>
            <p:nvGrpSpPr>
              <p:cNvPr id="61" name="Group 60">
                <a:extLst>
                  <a:ext uri="{FF2B5EF4-FFF2-40B4-BE49-F238E27FC236}">
                    <a16:creationId xmlns:a16="http://schemas.microsoft.com/office/drawing/2014/main" id="{9E0C4AB5-F413-675A-F1F4-6F9A1E0F0A79}"/>
                  </a:ext>
                </a:extLst>
              </p:cNvPr>
              <p:cNvGrpSpPr/>
              <p:nvPr/>
            </p:nvGrpSpPr>
            <p:grpSpPr>
              <a:xfrm>
                <a:off x="615963" y="3155265"/>
                <a:ext cx="1132169" cy="1222742"/>
                <a:chOff x="637849" y="2192976"/>
                <a:chExt cx="1132169" cy="1222742"/>
              </a:xfrm>
            </p:grpSpPr>
            <p:pic>
              <p:nvPicPr>
                <p:cNvPr id="68" name="Graphic 67" descr="Female with long wavy hair">
                  <a:extLst>
                    <a:ext uri="{FF2B5EF4-FFF2-40B4-BE49-F238E27FC236}">
                      <a16:creationId xmlns:a16="http://schemas.microsoft.com/office/drawing/2014/main" id="{4761B70C-6B9B-808E-BECE-C4967882952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637849" y="2192976"/>
                  <a:ext cx="1132169" cy="1222742"/>
                </a:xfrm>
                <a:prstGeom prst="rect">
                  <a:avLst/>
                </a:prstGeom>
              </p:spPr>
            </p:pic>
            <p:pic>
              <p:nvPicPr>
                <p:cNvPr id="69" name="Graphic 68" descr="Crying face with tears">
                  <a:extLst>
                    <a:ext uri="{FF2B5EF4-FFF2-40B4-BE49-F238E27FC236}">
                      <a16:creationId xmlns:a16="http://schemas.microsoft.com/office/drawing/2014/main" id="{CEC9B5FB-2D78-3875-B2ED-9F311F9F6D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767378" y="2605578"/>
                  <a:ext cx="536437" cy="510892"/>
                </a:xfrm>
                <a:prstGeom prst="rect">
                  <a:avLst/>
                </a:prstGeom>
              </p:spPr>
            </p:pic>
          </p:grpSp>
          <p:grpSp>
            <p:nvGrpSpPr>
              <p:cNvPr id="62" name="Group 61">
                <a:extLst>
                  <a:ext uri="{FF2B5EF4-FFF2-40B4-BE49-F238E27FC236}">
                    <a16:creationId xmlns:a16="http://schemas.microsoft.com/office/drawing/2014/main" id="{E719FC7B-36B7-9578-14A3-3DAFFEC543AB}"/>
                  </a:ext>
                </a:extLst>
              </p:cNvPr>
              <p:cNvGrpSpPr/>
              <p:nvPr/>
            </p:nvGrpSpPr>
            <p:grpSpPr>
              <a:xfrm flipH="1">
                <a:off x="1836242" y="1851923"/>
                <a:ext cx="1132169" cy="1222742"/>
                <a:chOff x="965546" y="2090484"/>
                <a:chExt cx="1132169" cy="1222742"/>
              </a:xfrm>
            </p:grpSpPr>
            <p:pic>
              <p:nvPicPr>
                <p:cNvPr id="66" name="Graphic 65" descr="Female with long wavy hair">
                  <a:extLst>
                    <a:ext uri="{FF2B5EF4-FFF2-40B4-BE49-F238E27FC236}">
                      <a16:creationId xmlns:a16="http://schemas.microsoft.com/office/drawing/2014/main" id="{3A9F12ED-C777-8D5A-C608-172B49BBC2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965546" y="2090484"/>
                  <a:ext cx="1132169" cy="1222742"/>
                </a:xfrm>
                <a:prstGeom prst="rect">
                  <a:avLst/>
                </a:prstGeom>
              </p:spPr>
            </p:pic>
            <p:pic>
              <p:nvPicPr>
                <p:cNvPr id="67" name="Graphic 66" descr="A smiling woman">
                  <a:extLst>
                    <a:ext uri="{FF2B5EF4-FFF2-40B4-BE49-F238E27FC236}">
                      <a16:creationId xmlns:a16="http://schemas.microsoft.com/office/drawing/2014/main" id="{BAF37ECB-AB10-48C0-F6B8-32BF5B21229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087850" y="2456745"/>
                  <a:ext cx="506867" cy="554385"/>
                </a:xfrm>
                <a:prstGeom prst="rect">
                  <a:avLst/>
                </a:prstGeom>
              </p:spPr>
            </p:pic>
          </p:grpSp>
          <p:grpSp>
            <p:nvGrpSpPr>
              <p:cNvPr id="63" name="Group 62">
                <a:extLst>
                  <a:ext uri="{FF2B5EF4-FFF2-40B4-BE49-F238E27FC236}">
                    <a16:creationId xmlns:a16="http://schemas.microsoft.com/office/drawing/2014/main" id="{08B5520C-837D-98B8-A717-00FC67344C5A}"/>
                  </a:ext>
                </a:extLst>
              </p:cNvPr>
              <p:cNvGrpSpPr/>
              <p:nvPr/>
            </p:nvGrpSpPr>
            <p:grpSpPr>
              <a:xfrm flipH="1">
                <a:off x="660018" y="1875166"/>
                <a:ext cx="1132169" cy="1222742"/>
                <a:chOff x="2148092" y="2025886"/>
                <a:chExt cx="1132169" cy="1222742"/>
              </a:xfrm>
            </p:grpSpPr>
            <p:pic>
              <p:nvPicPr>
                <p:cNvPr id="64" name="Graphic 63" descr="Female with long wavy hair">
                  <a:extLst>
                    <a:ext uri="{FF2B5EF4-FFF2-40B4-BE49-F238E27FC236}">
                      <a16:creationId xmlns:a16="http://schemas.microsoft.com/office/drawing/2014/main" id="{5372A965-396F-1DCA-B749-3579FB4960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48092" y="2025886"/>
                  <a:ext cx="1132169" cy="1222742"/>
                </a:xfrm>
                <a:prstGeom prst="rect">
                  <a:avLst/>
                </a:prstGeom>
              </p:spPr>
            </p:pic>
            <p:pic>
              <p:nvPicPr>
                <p:cNvPr id="65" name="Graphic 64" descr="A woman's face">
                  <a:extLst>
                    <a:ext uri="{FF2B5EF4-FFF2-40B4-BE49-F238E27FC236}">
                      <a16:creationId xmlns:a16="http://schemas.microsoft.com/office/drawing/2014/main" id="{C834D92D-0D4B-AC92-C780-4599C707ADF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38891" y="2419661"/>
                  <a:ext cx="512359" cy="544382"/>
                </a:xfrm>
                <a:prstGeom prst="rect">
                  <a:avLst/>
                </a:prstGeom>
              </p:spPr>
            </p:pic>
          </p:grpSp>
        </p:grpSp>
      </p:grpSp>
    </p:spTree>
    <p:extLst>
      <p:ext uri="{BB962C8B-B14F-4D97-AF65-F5344CB8AC3E}">
        <p14:creationId xmlns:p14="http://schemas.microsoft.com/office/powerpoint/2010/main" val="354327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accel="50000" decel="50000" fill="hold" nodeType="clickEffect">
                                  <p:stCondLst>
                                    <p:cond delay="0"/>
                                  </p:stCondLst>
                                  <p:childTnLst>
                                    <p:animMotion origin="layout" path="M -0.50534 -4.07407E-6 L -0.36993 -0.16666 C -0.34167 -0.20416 -0.29935 -0.2243 -0.25482 -0.2243 C -0.2043 -0.2243 -0.16381 -0.20416 -0.13555 -0.16666 L 3.33333E-6 -4.07407E-6 " pathEditMode="relative" rAng="0" ptsTypes="AAAAA">
                                      <p:cBhvr>
                                        <p:cTn id="6" dur="2000" fill="hold"/>
                                        <p:tgtEl>
                                          <p:spTgt spid="13"/>
                                        </p:tgtEl>
                                        <p:attrNameLst>
                                          <p:attrName>ppt_x</p:attrName>
                                          <p:attrName>ppt_y</p:attrName>
                                        </p:attrNameLst>
                                      </p:cBhvr>
                                      <p:rCtr x="25260" y="-1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3201" y="5549"/>
            <a:ext cx="12192000" cy="6854429"/>
          </a:xfrm>
          <a:prstGeom prst="rect">
            <a:avLst/>
          </a:prstGeom>
        </p:spPr>
      </p:pic>
      <p:sp>
        <p:nvSpPr>
          <p:cNvPr id="5" name="Rectangle 4">
            <a:extLst>
              <a:ext uri="{FF2B5EF4-FFF2-40B4-BE49-F238E27FC236}">
                <a16:creationId xmlns:a16="http://schemas.microsoft.com/office/drawing/2014/main" id="{1480EA97-EB69-038E-751D-D29737E7CB4D}"/>
              </a:ext>
            </a:extLst>
          </p:cNvPr>
          <p:cNvSpPr/>
          <p:nvPr/>
        </p:nvSpPr>
        <p:spPr>
          <a:xfrm>
            <a:off x="8623005" y="1669312"/>
            <a:ext cx="3402418" cy="4031095"/>
          </a:xfrm>
          <a:custGeom>
            <a:avLst/>
            <a:gdLst>
              <a:gd name="connsiteX0" fmla="*/ 0 w 3402418"/>
              <a:gd name="connsiteY0" fmla="*/ 0 h 4031095"/>
              <a:gd name="connsiteX1" fmla="*/ 601094 w 3402418"/>
              <a:gd name="connsiteY1" fmla="*/ 0 h 4031095"/>
              <a:gd name="connsiteX2" fmla="*/ 1066091 w 3402418"/>
              <a:gd name="connsiteY2" fmla="*/ 0 h 4031095"/>
              <a:gd name="connsiteX3" fmla="*/ 1599136 w 3402418"/>
              <a:gd name="connsiteY3" fmla="*/ 0 h 4031095"/>
              <a:gd name="connsiteX4" fmla="*/ 2234254 w 3402418"/>
              <a:gd name="connsiteY4" fmla="*/ 0 h 4031095"/>
              <a:gd name="connsiteX5" fmla="*/ 2801324 w 3402418"/>
              <a:gd name="connsiteY5" fmla="*/ 0 h 4031095"/>
              <a:gd name="connsiteX6" fmla="*/ 3402418 w 3402418"/>
              <a:gd name="connsiteY6" fmla="*/ 0 h 4031095"/>
              <a:gd name="connsiteX7" fmla="*/ 3402418 w 3402418"/>
              <a:gd name="connsiteY7" fmla="*/ 535560 h 4031095"/>
              <a:gd name="connsiteX8" fmla="*/ 3402418 w 3402418"/>
              <a:gd name="connsiteY8" fmla="*/ 1030809 h 4031095"/>
              <a:gd name="connsiteX9" fmla="*/ 3402418 w 3402418"/>
              <a:gd name="connsiteY9" fmla="*/ 1646990 h 4031095"/>
              <a:gd name="connsiteX10" fmla="*/ 3402418 w 3402418"/>
              <a:gd name="connsiteY10" fmla="*/ 2142239 h 4031095"/>
              <a:gd name="connsiteX11" fmla="*/ 3402418 w 3402418"/>
              <a:gd name="connsiteY11" fmla="*/ 2597177 h 4031095"/>
              <a:gd name="connsiteX12" fmla="*/ 3402418 w 3402418"/>
              <a:gd name="connsiteY12" fmla="*/ 3092426 h 4031095"/>
              <a:gd name="connsiteX13" fmla="*/ 3402418 w 3402418"/>
              <a:gd name="connsiteY13" fmla="*/ 4031095 h 4031095"/>
              <a:gd name="connsiteX14" fmla="*/ 2835348 w 3402418"/>
              <a:gd name="connsiteY14" fmla="*/ 4031095 h 4031095"/>
              <a:gd name="connsiteX15" fmla="*/ 2268279 w 3402418"/>
              <a:gd name="connsiteY15" fmla="*/ 4031095 h 4031095"/>
              <a:gd name="connsiteX16" fmla="*/ 1769257 w 3402418"/>
              <a:gd name="connsiteY16" fmla="*/ 4031095 h 4031095"/>
              <a:gd name="connsiteX17" fmla="*/ 1202188 w 3402418"/>
              <a:gd name="connsiteY17" fmla="*/ 4031095 h 4031095"/>
              <a:gd name="connsiteX18" fmla="*/ 635118 w 3402418"/>
              <a:gd name="connsiteY18" fmla="*/ 4031095 h 4031095"/>
              <a:gd name="connsiteX19" fmla="*/ 0 w 3402418"/>
              <a:gd name="connsiteY19" fmla="*/ 4031095 h 4031095"/>
              <a:gd name="connsiteX20" fmla="*/ 0 w 3402418"/>
              <a:gd name="connsiteY20" fmla="*/ 3455224 h 4031095"/>
              <a:gd name="connsiteX21" fmla="*/ 0 w 3402418"/>
              <a:gd name="connsiteY21" fmla="*/ 2919665 h 4031095"/>
              <a:gd name="connsiteX22" fmla="*/ 0 w 3402418"/>
              <a:gd name="connsiteY22" fmla="*/ 2343794 h 4031095"/>
              <a:gd name="connsiteX23" fmla="*/ 0 w 3402418"/>
              <a:gd name="connsiteY23" fmla="*/ 1727612 h 4031095"/>
              <a:gd name="connsiteX24" fmla="*/ 0 w 3402418"/>
              <a:gd name="connsiteY24" fmla="*/ 1111430 h 4031095"/>
              <a:gd name="connsiteX25" fmla="*/ 0 w 3402418"/>
              <a:gd name="connsiteY25" fmla="*/ 495249 h 4031095"/>
              <a:gd name="connsiteX26" fmla="*/ 0 w 3402418"/>
              <a:gd name="connsiteY26" fmla="*/ 0 h 403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2418" h="4031095" fill="none" extrusionOk="0">
                <a:moveTo>
                  <a:pt x="0" y="0"/>
                </a:moveTo>
                <a:cubicBezTo>
                  <a:pt x="269798" y="-52856"/>
                  <a:pt x="478481" y="12006"/>
                  <a:pt x="601094" y="0"/>
                </a:cubicBezTo>
                <a:cubicBezTo>
                  <a:pt x="723707" y="-12006"/>
                  <a:pt x="948545" y="12742"/>
                  <a:pt x="1066091" y="0"/>
                </a:cubicBezTo>
                <a:cubicBezTo>
                  <a:pt x="1183637" y="-12742"/>
                  <a:pt x="1356368" y="60155"/>
                  <a:pt x="1599136" y="0"/>
                </a:cubicBezTo>
                <a:cubicBezTo>
                  <a:pt x="1841905" y="-60155"/>
                  <a:pt x="2081322" y="36331"/>
                  <a:pt x="2234254" y="0"/>
                </a:cubicBezTo>
                <a:cubicBezTo>
                  <a:pt x="2387186" y="-36331"/>
                  <a:pt x="2523705" y="5823"/>
                  <a:pt x="2801324" y="0"/>
                </a:cubicBezTo>
                <a:cubicBezTo>
                  <a:pt x="3078943" y="-5823"/>
                  <a:pt x="3196403" y="1661"/>
                  <a:pt x="3402418" y="0"/>
                </a:cubicBezTo>
                <a:cubicBezTo>
                  <a:pt x="3444730" y="152903"/>
                  <a:pt x="3364111" y="273216"/>
                  <a:pt x="3402418" y="535560"/>
                </a:cubicBezTo>
                <a:cubicBezTo>
                  <a:pt x="3440725" y="797904"/>
                  <a:pt x="3372152" y="803417"/>
                  <a:pt x="3402418" y="1030809"/>
                </a:cubicBezTo>
                <a:cubicBezTo>
                  <a:pt x="3432684" y="1258201"/>
                  <a:pt x="3394766" y="1401519"/>
                  <a:pt x="3402418" y="1646990"/>
                </a:cubicBezTo>
                <a:cubicBezTo>
                  <a:pt x="3410070" y="1892461"/>
                  <a:pt x="3369056" y="1953437"/>
                  <a:pt x="3402418" y="2142239"/>
                </a:cubicBezTo>
                <a:cubicBezTo>
                  <a:pt x="3435780" y="2331041"/>
                  <a:pt x="3350637" y="2421455"/>
                  <a:pt x="3402418" y="2597177"/>
                </a:cubicBezTo>
                <a:cubicBezTo>
                  <a:pt x="3454199" y="2772899"/>
                  <a:pt x="3398744" y="2909325"/>
                  <a:pt x="3402418" y="3092426"/>
                </a:cubicBezTo>
                <a:cubicBezTo>
                  <a:pt x="3406092" y="3275527"/>
                  <a:pt x="3317166" y="3642874"/>
                  <a:pt x="3402418" y="4031095"/>
                </a:cubicBezTo>
                <a:cubicBezTo>
                  <a:pt x="3145662" y="4066751"/>
                  <a:pt x="3011388" y="4009991"/>
                  <a:pt x="2835348" y="4031095"/>
                </a:cubicBezTo>
                <a:cubicBezTo>
                  <a:pt x="2659308" y="4052199"/>
                  <a:pt x="2398658" y="4001485"/>
                  <a:pt x="2268279" y="4031095"/>
                </a:cubicBezTo>
                <a:cubicBezTo>
                  <a:pt x="2137900" y="4060705"/>
                  <a:pt x="1986195" y="4015911"/>
                  <a:pt x="1769257" y="4031095"/>
                </a:cubicBezTo>
                <a:cubicBezTo>
                  <a:pt x="1552319" y="4046279"/>
                  <a:pt x="1437973" y="3965033"/>
                  <a:pt x="1202188" y="4031095"/>
                </a:cubicBezTo>
                <a:cubicBezTo>
                  <a:pt x="966403" y="4097157"/>
                  <a:pt x="782071" y="3997991"/>
                  <a:pt x="635118" y="4031095"/>
                </a:cubicBezTo>
                <a:cubicBezTo>
                  <a:pt x="488165" y="4064199"/>
                  <a:pt x="180232" y="4014827"/>
                  <a:pt x="0" y="4031095"/>
                </a:cubicBezTo>
                <a:cubicBezTo>
                  <a:pt x="-18884" y="3750599"/>
                  <a:pt x="21218" y="3678942"/>
                  <a:pt x="0" y="3455224"/>
                </a:cubicBezTo>
                <a:cubicBezTo>
                  <a:pt x="-21218" y="3231506"/>
                  <a:pt x="61386" y="3155198"/>
                  <a:pt x="0" y="2919665"/>
                </a:cubicBezTo>
                <a:cubicBezTo>
                  <a:pt x="-61386" y="2684132"/>
                  <a:pt x="59557" y="2496838"/>
                  <a:pt x="0" y="2343794"/>
                </a:cubicBezTo>
                <a:cubicBezTo>
                  <a:pt x="-59557" y="2190750"/>
                  <a:pt x="16480" y="2013097"/>
                  <a:pt x="0" y="1727612"/>
                </a:cubicBezTo>
                <a:cubicBezTo>
                  <a:pt x="-16480" y="1442127"/>
                  <a:pt x="30053" y="1390514"/>
                  <a:pt x="0" y="1111430"/>
                </a:cubicBezTo>
                <a:cubicBezTo>
                  <a:pt x="-30053" y="832346"/>
                  <a:pt x="1303" y="784651"/>
                  <a:pt x="0" y="495249"/>
                </a:cubicBezTo>
                <a:cubicBezTo>
                  <a:pt x="-1303" y="205847"/>
                  <a:pt x="23155" y="128191"/>
                  <a:pt x="0" y="0"/>
                </a:cubicBezTo>
                <a:close/>
              </a:path>
              <a:path w="3402418" h="4031095" stroke="0" extrusionOk="0">
                <a:moveTo>
                  <a:pt x="0" y="0"/>
                </a:moveTo>
                <a:cubicBezTo>
                  <a:pt x="202325" y="-10861"/>
                  <a:pt x="277795" y="28050"/>
                  <a:pt x="533045" y="0"/>
                </a:cubicBezTo>
                <a:cubicBezTo>
                  <a:pt x="788296" y="-28050"/>
                  <a:pt x="792409" y="13548"/>
                  <a:pt x="998043" y="0"/>
                </a:cubicBezTo>
                <a:cubicBezTo>
                  <a:pt x="1203677" y="-13548"/>
                  <a:pt x="1452101" y="664"/>
                  <a:pt x="1633161" y="0"/>
                </a:cubicBezTo>
                <a:cubicBezTo>
                  <a:pt x="1814221" y="-664"/>
                  <a:pt x="2030218" y="7591"/>
                  <a:pt x="2166206" y="0"/>
                </a:cubicBezTo>
                <a:cubicBezTo>
                  <a:pt x="2302194" y="-7591"/>
                  <a:pt x="2434421" y="61534"/>
                  <a:pt x="2699252" y="0"/>
                </a:cubicBezTo>
                <a:cubicBezTo>
                  <a:pt x="2964083" y="-61534"/>
                  <a:pt x="3229068" y="78247"/>
                  <a:pt x="3402418" y="0"/>
                </a:cubicBezTo>
                <a:cubicBezTo>
                  <a:pt x="3428069" y="175724"/>
                  <a:pt x="3356686" y="385387"/>
                  <a:pt x="3402418" y="495249"/>
                </a:cubicBezTo>
                <a:cubicBezTo>
                  <a:pt x="3448150" y="605111"/>
                  <a:pt x="3399620" y="864175"/>
                  <a:pt x="3402418" y="1071120"/>
                </a:cubicBezTo>
                <a:cubicBezTo>
                  <a:pt x="3405216" y="1278065"/>
                  <a:pt x="3362535" y="1362627"/>
                  <a:pt x="3402418" y="1566368"/>
                </a:cubicBezTo>
                <a:cubicBezTo>
                  <a:pt x="3442301" y="1770109"/>
                  <a:pt x="3356309" y="1940050"/>
                  <a:pt x="3402418" y="2061617"/>
                </a:cubicBezTo>
                <a:cubicBezTo>
                  <a:pt x="3448527" y="2183184"/>
                  <a:pt x="3333417" y="2394716"/>
                  <a:pt x="3402418" y="2637488"/>
                </a:cubicBezTo>
                <a:cubicBezTo>
                  <a:pt x="3471419" y="2880260"/>
                  <a:pt x="3376396" y="2958713"/>
                  <a:pt x="3402418" y="3253670"/>
                </a:cubicBezTo>
                <a:cubicBezTo>
                  <a:pt x="3428440" y="3548627"/>
                  <a:pt x="3322682" y="3730550"/>
                  <a:pt x="3402418" y="4031095"/>
                </a:cubicBezTo>
                <a:cubicBezTo>
                  <a:pt x="3255004" y="4048482"/>
                  <a:pt x="3064972" y="4019342"/>
                  <a:pt x="2835348" y="4031095"/>
                </a:cubicBezTo>
                <a:cubicBezTo>
                  <a:pt x="2605724" y="4042848"/>
                  <a:pt x="2471107" y="3983228"/>
                  <a:pt x="2336327" y="4031095"/>
                </a:cubicBezTo>
                <a:cubicBezTo>
                  <a:pt x="2201547" y="4078962"/>
                  <a:pt x="1969548" y="3998660"/>
                  <a:pt x="1769257" y="4031095"/>
                </a:cubicBezTo>
                <a:cubicBezTo>
                  <a:pt x="1568966" y="4063530"/>
                  <a:pt x="1390206" y="3995568"/>
                  <a:pt x="1134139" y="4031095"/>
                </a:cubicBezTo>
                <a:cubicBezTo>
                  <a:pt x="878072" y="4066622"/>
                  <a:pt x="735558" y="4014081"/>
                  <a:pt x="567070" y="4031095"/>
                </a:cubicBezTo>
                <a:cubicBezTo>
                  <a:pt x="398582" y="4048109"/>
                  <a:pt x="188475" y="4021828"/>
                  <a:pt x="0" y="4031095"/>
                </a:cubicBezTo>
                <a:cubicBezTo>
                  <a:pt x="-9075" y="3901874"/>
                  <a:pt x="14266" y="3735383"/>
                  <a:pt x="0" y="3535846"/>
                </a:cubicBezTo>
                <a:cubicBezTo>
                  <a:pt x="-14266" y="3336309"/>
                  <a:pt x="39584" y="3227571"/>
                  <a:pt x="0" y="3000286"/>
                </a:cubicBezTo>
                <a:cubicBezTo>
                  <a:pt x="-39584" y="2773001"/>
                  <a:pt x="47063" y="2664897"/>
                  <a:pt x="0" y="2343794"/>
                </a:cubicBezTo>
                <a:cubicBezTo>
                  <a:pt x="-47063" y="2022691"/>
                  <a:pt x="31718" y="2037334"/>
                  <a:pt x="0" y="1767923"/>
                </a:cubicBezTo>
                <a:cubicBezTo>
                  <a:pt x="-31718" y="1498512"/>
                  <a:pt x="48094" y="1379344"/>
                  <a:pt x="0" y="1232363"/>
                </a:cubicBezTo>
                <a:cubicBezTo>
                  <a:pt x="-48094" y="1085382"/>
                  <a:pt x="15754" y="905594"/>
                  <a:pt x="0" y="777425"/>
                </a:cubicBezTo>
                <a:cubicBezTo>
                  <a:pt x="-15754" y="649256"/>
                  <a:pt x="85211" y="17999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18</a:t>
            </a:fld>
            <a:endParaRPr lang="en-US" dirty="0"/>
          </a:p>
        </p:txBody>
      </p:sp>
      <p:pic>
        <p:nvPicPr>
          <p:cNvPr id="4" name="Picture 3" descr="A white outline of a person carrying a tray&#10;&#10;Description automatically generated">
            <a:extLst>
              <a:ext uri="{FF2B5EF4-FFF2-40B4-BE49-F238E27FC236}">
                <a16:creationId xmlns:a16="http://schemas.microsoft.com/office/drawing/2014/main" id="{539467CF-F85C-E04E-EF83-2C3546BA577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29991" y="2009404"/>
            <a:ext cx="2558070" cy="3691003"/>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13" name="Picture 12" descr="A basketball with black lines&#10;&#10;Description automatically generated">
            <a:extLst>
              <a:ext uri="{FF2B5EF4-FFF2-40B4-BE49-F238E27FC236}">
                <a16:creationId xmlns:a16="http://schemas.microsoft.com/office/drawing/2014/main" id="{E348ECC3-684A-E660-F855-68D5E33580C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071200" y="2009404"/>
            <a:ext cx="944669" cy="944669"/>
          </a:xfrm>
          <a:prstGeom prst="rect">
            <a:avLst/>
          </a:prstGeom>
        </p:spPr>
      </p:pic>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EE8C6797-B23D-A9FA-3B5F-9000C1F819D8}"/>
              </a:ext>
            </a:extLst>
          </p:cNvPr>
          <p:cNvGrpSpPr/>
          <p:nvPr/>
        </p:nvGrpSpPr>
        <p:grpSpPr>
          <a:xfrm flipH="1">
            <a:off x="9845007" y="1594338"/>
            <a:ext cx="1132169" cy="1247027"/>
            <a:chOff x="9845007" y="1678562"/>
            <a:chExt cx="1132169" cy="1247027"/>
          </a:xfrm>
        </p:grpSpPr>
        <p:pic>
          <p:nvPicPr>
            <p:cNvPr id="26" name="Graphic 25" descr="A child with wavy hair">
              <a:extLst>
                <a:ext uri="{FF2B5EF4-FFF2-40B4-BE49-F238E27FC236}">
                  <a16:creationId xmlns:a16="http://schemas.microsoft.com/office/drawing/2014/main" id="{8FF8578E-CCEB-04EC-7CF5-E4193A723F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5007" y="1678562"/>
              <a:ext cx="1132169" cy="1247027"/>
            </a:xfrm>
            <a:prstGeom prst="rect">
              <a:avLst/>
            </a:prstGeom>
          </p:spPr>
        </p:pic>
        <p:pic>
          <p:nvPicPr>
            <p:cNvPr id="27" name="Graphic 26" descr="Face with thick eyebrows">
              <a:extLst>
                <a:ext uri="{FF2B5EF4-FFF2-40B4-BE49-F238E27FC236}">
                  <a16:creationId xmlns:a16="http://schemas.microsoft.com/office/drawing/2014/main" id="{C4DBB03C-52CD-5A90-E30A-5EF9481688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28585" y="2237009"/>
              <a:ext cx="550178" cy="489047"/>
            </a:xfrm>
            <a:prstGeom prst="rect">
              <a:avLst/>
            </a:prstGeom>
          </p:spPr>
        </p:pic>
      </p:grpSp>
      <p:sp>
        <p:nvSpPr>
          <p:cNvPr id="35" name="Rectangle 34">
            <a:extLst>
              <a:ext uri="{FF2B5EF4-FFF2-40B4-BE49-F238E27FC236}">
                <a16:creationId xmlns:a16="http://schemas.microsoft.com/office/drawing/2014/main" id="{D9B7963B-8937-D52D-0E5A-E4139774A4C5}"/>
              </a:ext>
            </a:extLst>
          </p:cNvPr>
          <p:cNvSpPr/>
          <p:nvPr/>
        </p:nvSpPr>
        <p:spPr>
          <a:xfrm>
            <a:off x="10043420" y="2191660"/>
            <a:ext cx="579312" cy="4501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Angry face with fang">
            <a:extLst>
              <a:ext uri="{FF2B5EF4-FFF2-40B4-BE49-F238E27FC236}">
                <a16:creationId xmlns:a16="http://schemas.microsoft.com/office/drawing/2014/main" id="{F83884B2-4901-892B-EC55-A852BD562F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0337305" flipH="1">
            <a:off x="9996264" y="2063158"/>
            <a:ext cx="740970" cy="718516"/>
          </a:xfrm>
          <a:prstGeom prst="rect">
            <a:avLst/>
          </a:prstGeom>
          <a:effectLst>
            <a:outerShdw blurRad="50800" dist="38100" dir="18900000" algn="bl" rotWithShape="0">
              <a:prstClr val="black">
                <a:alpha val="40000"/>
              </a:prstClr>
            </a:outerShdw>
          </a:effectLst>
          <a:scene3d>
            <a:camera prst="isometricLeftDown"/>
            <a:lightRig rig="threePt" dir="t"/>
          </a:scene3d>
        </p:spPr>
      </p:pic>
      <p:grpSp>
        <p:nvGrpSpPr>
          <p:cNvPr id="36" name="Group 35">
            <a:extLst>
              <a:ext uri="{FF2B5EF4-FFF2-40B4-BE49-F238E27FC236}">
                <a16:creationId xmlns:a16="http://schemas.microsoft.com/office/drawing/2014/main" id="{095ED038-A66A-1591-4DF8-03F9A984A67D}"/>
              </a:ext>
            </a:extLst>
          </p:cNvPr>
          <p:cNvGrpSpPr/>
          <p:nvPr/>
        </p:nvGrpSpPr>
        <p:grpSpPr>
          <a:xfrm>
            <a:off x="-3553975" y="1706710"/>
            <a:ext cx="12888097" cy="7479437"/>
            <a:chOff x="-3553975" y="1706710"/>
            <a:chExt cx="12888097" cy="7479437"/>
          </a:xfrm>
        </p:grpSpPr>
        <p:grpSp>
          <p:nvGrpSpPr>
            <p:cNvPr id="37" name="Group 36">
              <a:extLst>
                <a:ext uri="{FF2B5EF4-FFF2-40B4-BE49-F238E27FC236}">
                  <a16:creationId xmlns:a16="http://schemas.microsoft.com/office/drawing/2014/main" id="{E53FA0E7-A58C-6A34-18DE-2F532C8186ED}"/>
                </a:ext>
              </a:extLst>
            </p:cNvPr>
            <p:cNvGrpSpPr/>
            <p:nvPr/>
          </p:nvGrpSpPr>
          <p:grpSpPr>
            <a:xfrm>
              <a:off x="-3553975" y="4256800"/>
              <a:ext cx="12888097" cy="4929347"/>
              <a:chOff x="-3537421" y="4268363"/>
              <a:chExt cx="12888097" cy="4929347"/>
            </a:xfrm>
          </p:grpSpPr>
          <p:sp>
            <p:nvSpPr>
              <p:cNvPr id="65" name="Star: 32 Points 64">
                <a:extLst>
                  <a:ext uri="{FF2B5EF4-FFF2-40B4-BE49-F238E27FC236}">
                    <a16:creationId xmlns:a16="http://schemas.microsoft.com/office/drawing/2014/main" id="{2C83B269-60AC-FD04-7395-24C3BA4979DB}"/>
                  </a:ext>
                </a:extLst>
              </p:cNvPr>
              <p:cNvSpPr/>
              <p:nvPr/>
            </p:nvSpPr>
            <p:spPr>
              <a:xfrm>
                <a:off x="-3537421" y="4268363"/>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9B25B5D9-49D3-543B-7DE3-8C77BFDF4658}"/>
                  </a:ext>
                </a:extLst>
              </p:cNvPr>
              <p:cNvSpPr/>
              <p:nvPr/>
            </p:nvSpPr>
            <p:spPr>
              <a:xfrm>
                <a:off x="968764" y="5554363"/>
                <a:ext cx="520046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Metaphor Time</a:t>
                </a:r>
              </a:p>
            </p:txBody>
          </p:sp>
        </p:grpSp>
        <p:grpSp>
          <p:nvGrpSpPr>
            <p:cNvPr id="38" name="Group 37">
              <a:extLst>
                <a:ext uri="{FF2B5EF4-FFF2-40B4-BE49-F238E27FC236}">
                  <a16:creationId xmlns:a16="http://schemas.microsoft.com/office/drawing/2014/main" id="{25BF7735-3DE6-57F3-E96C-6C35CDB3EDC7}"/>
                </a:ext>
              </a:extLst>
            </p:cNvPr>
            <p:cNvGrpSpPr/>
            <p:nvPr/>
          </p:nvGrpSpPr>
          <p:grpSpPr>
            <a:xfrm>
              <a:off x="519791" y="1706710"/>
              <a:ext cx="2844809" cy="2988351"/>
              <a:chOff x="536345" y="1718273"/>
              <a:chExt cx="2844809" cy="2988351"/>
            </a:xfrm>
          </p:grpSpPr>
          <p:sp>
            <p:nvSpPr>
              <p:cNvPr id="39" name="Rectangle 38">
                <a:extLst>
                  <a:ext uri="{FF2B5EF4-FFF2-40B4-BE49-F238E27FC236}">
                    <a16:creationId xmlns:a16="http://schemas.microsoft.com/office/drawing/2014/main" id="{2B9688E7-8217-B559-2F2A-87BE333BB55D}"/>
                  </a:ext>
                </a:extLst>
              </p:cNvPr>
              <p:cNvSpPr/>
              <p:nvPr/>
            </p:nvSpPr>
            <p:spPr>
              <a:xfrm>
                <a:off x="61048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CF8F4772-564B-460B-EE1D-198062B223CD}"/>
                  </a:ext>
                </a:extLst>
              </p:cNvPr>
              <p:cNvGrpSpPr/>
              <p:nvPr/>
            </p:nvGrpSpPr>
            <p:grpSpPr>
              <a:xfrm>
                <a:off x="1910382" y="3137415"/>
                <a:ext cx="1132169" cy="1222742"/>
                <a:chOff x="1988763" y="2177478"/>
                <a:chExt cx="1132169" cy="1222742"/>
              </a:xfrm>
            </p:grpSpPr>
            <p:pic>
              <p:nvPicPr>
                <p:cNvPr id="63" name="Graphic 62" descr="Female with long wavy hair">
                  <a:extLst>
                    <a:ext uri="{FF2B5EF4-FFF2-40B4-BE49-F238E27FC236}">
                      <a16:creationId xmlns:a16="http://schemas.microsoft.com/office/drawing/2014/main" id="{6AB5BEDF-159D-5A27-93BE-78110B2292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88763" y="2177478"/>
                  <a:ext cx="1132169" cy="1222742"/>
                </a:xfrm>
                <a:prstGeom prst="rect">
                  <a:avLst/>
                </a:prstGeom>
              </p:spPr>
            </p:pic>
            <p:pic>
              <p:nvPicPr>
                <p:cNvPr id="64" name="Graphic 63" descr="A tired face">
                  <a:extLst>
                    <a:ext uri="{FF2B5EF4-FFF2-40B4-BE49-F238E27FC236}">
                      <a16:creationId xmlns:a16="http://schemas.microsoft.com/office/drawing/2014/main" id="{5C554ED3-B857-5A8C-EA57-F9A06F3DE0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82476" y="2607652"/>
                  <a:ext cx="490976" cy="490976"/>
                </a:xfrm>
                <a:prstGeom prst="rect">
                  <a:avLst/>
                </a:prstGeom>
              </p:spPr>
            </p:pic>
          </p:grpSp>
          <p:grpSp>
            <p:nvGrpSpPr>
              <p:cNvPr id="41" name="Group 40">
                <a:extLst>
                  <a:ext uri="{FF2B5EF4-FFF2-40B4-BE49-F238E27FC236}">
                    <a16:creationId xmlns:a16="http://schemas.microsoft.com/office/drawing/2014/main" id="{5A27F276-A22B-8189-A78B-AAC820358C3E}"/>
                  </a:ext>
                </a:extLst>
              </p:cNvPr>
              <p:cNvGrpSpPr/>
              <p:nvPr/>
            </p:nvGrpSpPr>
            <p:grpSpPr>
              <a:xfrm>
                <a:off x="690103" y="3155265"/>
                <a:ext cx="1132169" cy="1222742"/>
                <a:chOff x="637849" y="2192976"/>
                <a:chExt cx="1132169" cy="1222742"/>
              </a:xfrm>
            </p:grpSpPr>
            <p:pic>
              <p:nvPicPr>
                <p:cNvPr id="61" name="Graphic 60" descr="Female with long wavy hair">
                  <a:extLst>
                    <a:ext uri="{FF2B5EF4-FFF2-40B4-BE49-F238E27FC236}">
                      <a16:creationId xmlns:a16="http://schemas.microsoft.com/office/drawing/2014/main" id="{C541C169-F2E3-A68D-EC5E-78F56914664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637849" y="2192976"/>
                  <a:ext cx="1132169" cy="1222742"/>
                </a:xfrm>
                <a:prstGeom prst="rect">
                  <a:avLst/>
                </a:prstGeom>
              </p:spPr>
            </p:pic>
            <p:pic>
              <p:nvPicPr>
                <p:cNvPr id="62" name="Graphic 61" descr="Crying face with tears">
                  <a:extLst>
                    <a:ext uri="{FF2B5EF4-FFF2-40B4-BE49-F238E27FC236}">
                      <a16:creationId xmlns:a16="http://schemas.microsoft.com/office/drawing/2014/main" id="{FF6DC6D9-82C1-60EE-8F07-FA6C48FD5FD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767378" y="2605578"/>
                  <a:ext cx="536437" cy="510892"/>
                </a:xfrm>
                <a:prstGeom prst="rect">
                  <a:avLst/>
                </a:prstGeom>
              </p:spPr>
            </p:pic>
          </p:grpSp>
          <p:grpSp>
            <p:nvGrpSpPr>
              <p:cNvPr id="42" name="Group 41">
                <a:extLst>
                  <a:ext uri="{FF2B5EF4-FFF2-40B4-BE49-F238E27FC236}">
                    <a16:creationId xmlns:a16="http://schemas.microsoft.com/office/drawing/2014/main" id="{0339F1FC-344E-843E-2CCC-4CBBDF8F399E}"/>
                  </a:ext>
                </a:extLst>
              </p:cNvPr>
              <p:cNvGrpSpPr/>
              <p:nvPr/>
            </p:nvGrpSpPr>
            <p:grpSpPr>
              <a:xfrm flipH="1">
                <a:off x="1910382" y="1851923"/>
                <a:ext cx="1132169" cy="1222742"/>
                <a:chOff x="965546" y="2090484"/>
                <a:chExt cx="1132169" cy="1222742"/>
              </a:xfrm>
            </p:grpSpPr>
            <p:pic>
              <p:nvPicPr>
                <p:cNvPr id="59" name="Graphic 58" descr="Female with long wavy hair">
                  <a:extLst>
                    <a:ext uri="{FF2B5EF4-FFF2-40B4-BE49-F238E27FC236}">
                      <a16:creationId xmlns:a16="http://schemas.microsoft.com/office/drawing/2014/main" id="{29F16E80-B99F-5DA2-66F8-1AFE6BBB3B7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965546" y="2090484"/>
                  <a:ext cx="1132169" cy="1222742"/>
                </a:xfrm>
                <a:prstGeom prst="rect">
                  <a:avLst/>
                </a:prstGeom>
              </p:spPr>
            </p:pic>
            <p:pic>
              <p:nvPicPr>
                <p:cNvPr id="60" name="Graphic 59" descr="A smiling woman">
                  <a:extLst>
                    <a:ext uri="{FF2B5EF4-FFF2-40B4-BE49-F238E27FC236}">
                      <a16:creationId xmlns:a16="http://schemas.microsoft.com/office/drawing/2014/main" id="{3A3086F8-B9F1-7C0E-E0A5-EC2E5E5C7A7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1087850" y="2456745"/>
                  <a:ext cx="506867" cy="554385"/>
                </a:xfrm>
                <a:prstGeom prst="rect">
                  <a:avLst/>
                </a:prstGeom>
              </p:spPr>
            </p:pic>
          </p:grpSp>
          <p:grpSp>
            <p:nvGrpSpPr>
              <p:cNvPr id="43" name="Group 42">
                <a:extLst>
                  <a:ext uri="{FF2B5EF4-FFF2-40B4-BE49-F238E27FC236}">
                    <a16:creationId xmlns:a16="http://schemas.microsoft.com/office/drawing/2014/main" id="{4C95FCAD-2D22-D3DF-6353-C43A8BB26E71}"/>
                  </a:ext>
                </a:extLst>
              </p:cNvPr>
              <p:cNvGrpSpPr/>
              <p:nvPr/>
            </p:nvGrpSpPr>
            <p:grpSpPr>
              <a:xfrm flipH="1">
                <a:off x="734158" y="1875166"/>
                <a:ext cx="1132169" cy="1222742"/>
                <a:chOff x="2148092" y="2025886"/>
                <a:chExt cx="1132169" cy="1222742"/>
              </a:xfrm>
            </p:grpSpPr>
            <p:pic>
              <p:nvPicPr>
                <p:cNvPr id="57" name="Graphic 56" descr="Female with long wavy hair">
                  <a:extLst>
                    <a:ext uri="{FF2B5EF4-FFF2-40B4-BE49-F238E27FC236}">
                      <a16:creationId xmlns:a16="http://schemas.microsoft.com/office/drawing/2014/main" id="{ED7D1E46-3C2B-D8ED-FECF-9674474538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48092" y="2025886"/>
                  <a:ext cx="1132169" cy="1222742"/>
                </a:xfrm>
                <a:prstGeom prst="rect">
                  <a:avLst/>
                </a:prstGeom>
              </p:spPr>
            </p:pic>
            <p:pic>
              <p:nvPicPr>
                <p:cNvPr id="58" name="Graphic 57" descr="A woman's face">
                  <a:extLst>
                    <a:ext uri="{FF2B5EF4-FFF2-40B4-BE49-F238E27FC236}">
                      <a16:creationId xmlns:a16="http://schemas.microsoft.com/office/drawing/2014/main" id="{BB71250D-0BF2-9AEC-8685-65FAA32CFA2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38891" y="2419661"/>
                  <a:ext cx="512359" cy="544382"/>
                </a:xfrm>
                <a:prstGeom prst="rect">
                  <a:avLst/>
                </a:prstGeom>
              </p:spPr>
            </p:pic>
          </p:grpSp>
          <p:sp>
            <p:nvSpPr>
              <p:cNvPr id="44" name="Rectangle 43">
                <a:extLst>
                  <a:ext uri="{FF2B5EF4-FFF2-40B4-BE49-F238E27FC236}">
                    <a16:creationId xmlns:a16="http://schemas.microsoft.com/office/drawing/2014/main" id="{6D5D2891-F4D8-B161-882C-33E24C3EE290}"/>
                  </a:ext>
                </a:extLst>
              </p:cNvPr>
              <p:cNvSpPr/>
              <p:nvPr/>
            </p:nvSpPr>
            <p:spPr>
              <a:xfrm>
                <a:off x="53634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9EA4D6BA-E807-8A76-2690-B2E36277EEE5}"/>
                  </a:ext>
                </a:extLst>
              </p:cNvPr>
              <p:cNvGrpSpPr/>
              <p:nvPr/>
            </p:nvGrpSpPr>
            <p:grpSpPr>
              <a:xfrm>
                <a:off x="1836242" y="3137415"/>
                <a:ext cx="1132169" cy="1222742"/>
                <a:chOff x="1988763" y="2177478"/>
                <a:chExt cx="1132169" cy="1222742"/>
              </a:xfrm>
            </p:grpSpPr>
            <p:pic>
              <p:nvPicPr>
                <p:cNvPr id="55" name="Graphic 54" descr="Female with long wavy hair">
                  <a:extLst>
                    <a:ext uri="{FF2B5EF4-FFF2-40B4-BE49-F238E27FC236}">
                      <a16:creationId xmlns:a16="http://schemas.microsoft.com/office/drawing/2014/main" id="{36439E1C-E2DE-6EF6-1B0E-1DD3015834C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88763" y="2177478"/>
                  <a:ext cx="1132169" cy="1222742"/>
                </a:xfrm>
                <a:prstGeom prst="rect">
                  <a:avLst/>
                </a:prstGeom>
              </p:spPr>
            </p:pic>
            <p:pic>
              <p:nvPicPr>
                <p:cNvPr id="56" name="Graphic 55" descr="A tired face">
                  <a:extLst>
                    <a:ext uri="{FF2B5EF4-FFF2-40B4-BE49-F238E27FC236}">
                      <a16:creationId xmlns:a16="http://schemas.microsoft.com/office/drawing/2014/main" id="{7D98B6ED-A28F-D9E8-5F33-698B955501B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82476" y="2607652"/>
                  <a:ext cx="490976" cy="490976"/>
                </a:xfrm>
                <a:prstGeom prst="rect">
                  <a:avLst/>
                </a:prstGeom>
              </p:spPr>
            </p:pic>
          </p:grpSp>
          <p:grpSp>
            <p:nvGrpSpPr>
              <p:cNvPr id="46" name="Group 45">
                <a:extLst>
                  <a:ext uri="{FF2B5EF4-FFF2-40B4-BE49-F238E27FC236}">
                    <a16:creationId xmlns:a16="http://schemas.microsoft.com/office/drawing/2014/main" id="{B0EA9C2A-AA03-1274-5DF9-68BE34183A25}"/>
                  </a:ext>
                </a:extLst>
              </p:cNvPr>
              <p:cNvGrpSpPr/>
              <p:nvPr/>
            </p:nvGrpSpPr>
            <p:grpSpPr>
              <a:xfrm>
                <a:off x="615963" y="3155265"/>
                <a:ext cx="1132169" cy="1222742"/>
                <a:chOff x="637849" y="2192976"/>
                <a:chExt cx="1132169" cy="1222742"/>
              </a:xfrm>
            </p:grpSpPr>
            <p:pic>
              <p:nvPicPr>
                <p:cNvPr id="53" name="Graphic 52" descr="Female with long wavy hair">
                  <a:extLst>
                    <a:ext uri="{FF2B5EF4-FFF2-40B4-BE49-F238E27FC236}">
                      <a16:creationId xmlns:a16="http://schemas.microsoft.com/office/drawing/2014/main" id="{8EEDB9B9-9797-6661-018F-3BF831C877F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637849" y="2192976"/>
                  <a:ext cx="1132169" cy="1222742"/>
                </a:xfrm>
                <a:prstGeom prst="rect">
                  <a:avLst/>
                </a:prstGeom>
              </p:spPr>
            </p:pic>
            <p:pic>
              <p:nvPicPr>
                <p:cNvPr id="54" name="Graphic 53" descr="Crying face with tears">
                  <a:extLst>
                    <a:ext uri="{FF2B5EF4-FFF2-40B4-BE49-F238E27FC236}">
                      <a16:creationId xmlns:a16="http://schemas.microsoft.com/office/drawing/2014/main" id="{1C21BCD9-D289-70D3-B6DF-AF5FD357146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767378" y="2605578"/>
                  <a:ext cx="536437" cy="510892"/>
                </a:xfrm>
                <a:prstGeom prst="rect">
                  <a:avLst/>
                </a:prstGeom>
              </p:spPr>
            </p:pic>
          </p:grpSp>
          <p:grpSp>
            <p:nvGrpSpPr>
              <p:cNvPr id="47" name="Group 46">
                <a:extLst>
                  <a:ext uri="{FF2B5EF4-FFF2-40B4-BE49-F238E27FC236}">
                    <a16:creationId xmlns:a16="http://schemas.microsoft.com/office/drawing/2014/main" id="{4A3366B6-9514-5546-2114-E52AC3C6935F}"/>
                  </a:ext>
                </a:extLst>
              </p:cNvPr>
              <p:cNvGrpSpPr/>
              <p:nvPr/>
            </p:nvGrpSpPr>
            <p:grpSpPr>
              <a:xfrm flipH="1">
                <a:off x="1836242" y="1851923"/>
                <a:ext cx="1132169" cy="1222742"/>
                <a:chOff x="965546" y="2090484"/>
                <a:chExt cx="1132169" cy="1222742"/>
              </a:xfrm>
            </p:grpSpPr>
            <p:pic>
              <p:nvPicPr>
                <p:cNvPr id="51" name="Graphic 50" descr="Female with long wavy hair">
                  <a:extLst>
                    <a:ext uri="{FF2B5EF4-FFF2-40B4-BE49-F238E27FC236}">
                      <a16:creationId xmlns:a16="http://schemas.microsoft.com/office/drawing/2014/main" id="{A03B4A24-29FF-CFC7-E9AF-0AAD3851C4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965546" y="2090484"/>
                  <a:ext cx="1132169" cy="1222742"/>
                </a:xfrm>
                <a:prstGeom prst="rect">
                  <a:avLst/>
                </a:prstGeom>
              </p:spPr>
            </p:pic>
            <p:pic>
              <p:nvPicPr>
                <p:cNvPr id="52" name="Graphic 51" descr="A smiling woman">
                  <a:extLst>
                    <a:ext uri="{FF2B5EF4-FFF2-40B4-BE49-F238E27FC236}">
                      <a16:creationId xmlns:a16="http://schemas.microsoft.com/office/drawing/2014/main" id="{9EDCB3A0-D45F-87AC-54BF-5174EF1DCAE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1087850" y="2456745"/>
                  <a:ext cx="506867" cy="554385"/>
                </a:xfrm>
                <a:prstGeom prst="rect">
                  <a:avLst/>
                </a:prstGeom>
              </p:spPr>
            </p:pic>
          </p:grpSp>
          <p:grpSp>
            <p:nvGrpSpPr>
              <p:cNvPr id="48" name="Group 47">
                <a:extLst>
                  <a:ext uri="{FF2B5EF4-FFF2-40B4-BE49-F238E27FC236}">
                    <a16:creationId xmlns:a16="http://schemas.microsoft.com/office/drawing/2014/main" id="{089AA5D7-F1A5-54E1-7647-B9EB8586A0C5}"/>
                  </a:ext>
                </a:extLst>
              </p:cNvPr>
              <p:cNvGrpSpPr/>
              <p:nvPr/>
            </p:nvGrpSpPr>
            <p:grpSpPr>
              <a:xfrm flipH="1">
                <a:off x="660018" y="1875166"/>
                <a:ext cx="1132169" cy="1222742"/>
                <a:chOff x="2148092" y="2025886"/>
                <a:chExt cx="1132169" cy="1222742"/>
              </a:xfrm>
            </p:grpSpPr>
            <p:pic>
              <p:nvPicPr>
                <p:cNvPr id="49" name="Graphic 48" descr="Female with long wavy hair">
                  <a:extLst>
                    <a:ext uri="{FF2B5EF4-FFF2-40B4-BE49-F238E27FC236}">
                      <a16:creationId xmlns:a16="http://schemas.microsoft.com/office/drawing/2014/main" id="{EE6CB7C3-5D6D-8F86-742B-8D77CDE690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48092" y="2025886"/>
                  <a:ext cx="1132169" cy="1222742"/>
                </a:xfrm>
                <a:prstGeom prst="rect">
                  <a:avLst/>
                </a:prstGeom>
              </p:spPr>
            </p:pic>
            <p:pic>
              <p:nvPicPr>
                <p:cNvPr id="50" name="Graphic 49" descr="A woman's face">
                  <a:extLst>
                    <a:ext uri="{FF2B5EF4-FFF2-40B4-BE49-F238E27FC236}">
                      <a16:creationId xmlns:a16="http://schemas.microsoft.com/office/drawing/2014/main" id="{B80292ED-B0E6-3E55-84F2-AFB1F5E6A8E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38891" y="2419661"/>
                  <a:ext cx="512359" cy="544382"/>
                </a:xfrm>
                <a:prstGeom prst="rect">
                  <a:avLst/>
                </a:prstGeom>
              </p:spPr>
            </p:pic>
          </p:grpSp>
        </p:grpSp>
      </p:grpSp>
    </p:spTree>
    <p:extLst>
      <p:ext uri="{BB962C8B-B14F-4D97-AF65-F5344CB8AC3E}">
        <p14:creationId xmlns:p14="http://schemas.microsoft.com/office/powerpoint/2010/main" val="2107322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1330" y="-14533"/>
            <a:ext cx="12192000" cy="6854429"/>
          </a:xfrm>
          <a:prstGeom prst="rect">
            <a:avLst/>
          </a:prstGeom>
        </p:spPr>
      </p:pic>
      <p:sp>
        <p:nvSpPr>
          <p:cNvPr id="5" name="Rectangle 4">
            <a:extLst>
              <a:ext uri="{FF2B5EF4-FFF2-40B4-BE49-F238E27FC236}">
                <a16:creationId xmlns:a16="http://schemas.microsoft.com/office/drawing/2014/main" id="{1480EA97-EB69-038E-751D-D29737E7CB4D}"/>
              </a:ext>
            </a:extLst>
          </p:cNvPr>
          <p:cNvSpPr/>
          <p:nvPr/>
        </p:nvSpPr>
        <p:spPr>
          <a:xfrm>
            <a:off x="8623005" y="1669312"/>
            <a:ext cx="3402418" cy="4031095"/>
          </a:xfrm>
          <a:custGeom>
            <a:avLst/>
            <a:gdLst>
              <a:gd name="connsiteX0" fmla="*/ 0 w 3402418"/>
              <a:gd name="connsiteY0" fmla="*/ 0 h 4031095"/>
              <a:gd name="connsiteX1" fmla="*/ 601094 w 3402418"/>
              <a:gd name="connsiteY1" fmla="*/ 0 h 4031095"/>
              <a:gd name="connsiteX2" fmla="*/ 1066091 w 3402418"/>
              <a:gd name="connsiteY2" fmla="*/ 0 h 4031095"/>
              <a:gd name="connsiteX3" fmla="*/ 1599136 w 3402418"/>
              <a:gd name="connsiteY3" fmla="*/ 0 h 4031095"/>
              <a:gd name="connsiteX4" fmla="*/ 2234254 w 3402418"/>
              <a:gd name="connsiteY4" fmla="*/ 0 h 4031095"/>
              <a:gd name="connsiteX5" fmla="*/ 2801324 w 3402418"/>
              <a:gd name="connsiteY5" fmla="*/ 0 h 4031095"/>
              <a:gd name="connsiteX6" fmla="*/ 3402418 w 3402418"/>
              <a:gd name="connsiteY6" fmla="*/ 0 h 4031095"/>
              <a:gd name="connsiteX7" fmla="*/ 3402418 w 3402418"/>
              <a:gd name="connsiteY7" fmla="*/ 535560 h 4031095"/>
              <a:gd name="connsiteX8" fmla="*/ 3402418 w 3402418"/>
              <a:gd name="connsiteY8" fmla="*/ 1030809 h 4031095"/>
              <a:gd name="connsiteX9" fmla="*/ 3402418 w 3402418"/>
              <a:gd name="connsiteY9" fmla="*/ 1646990 h 4031095"/>
              <a:gd name="connsiteX10" fmla="*/ 3402418 w 3402418"/>
              <a:gd name="connsiteY10" fmla="*/ 2142239 h 4031095"/>
              <a:gd name="connsiteX11" fmla="*/ 3402418 w 3402418"/>
              <a:gd name="connsiteY11" fmla="*/ 2597177 h 4031095"/>
              <a:gd name="connsiteX12" fmla="*/ 3402418 w 3402418"/>
              <a:gd name="connsiteY12" fmla="*/ 3092426 h 4031095"/>
              <a:gd name="connsiteX13" fmla="*/ 3402418 w 3402418"/>
              <a:gd name="connsiteY13" fmla="*/ 4031095 h 4031095"/>
              <a:gd name="connsiteX14" fmla="*/ 2835348 w 3402418"/>
              <a:gd name="connsiteY14" fmla="*/ 4031095 h 4031095"/>
              <a:gd name="connsiteX15" fmla="*/ 2268279 w 3402418"/>
              <a:gd name="connsiteY15" fmla="*/ 4031095 h 4031095"/>
              <a:gd name="connsiteX16" fmla="*/ 1769257 w 3402418"/>
              <a:gd name="connsiteY16" fmla="*/ 4031095 h 4031095"/>
              <a:gd name="connsiteX17" fmla="*/ 1202188 w 3402418"/>
              <a:gd name="connsiteY17" fmla="*/ 4031095 h 4031095"/>
              <a:gd name="connsiteX18" fmla="*/ 635118 w 3402418"/>
              <a:gd name="connsiteY18" fmla="*/ 4031095 h 4031095"/>
              <a:gd name="connsiteX19" fmla="*/ 0 w 3402418"/>
              <a:gd name="connsiteY19" fmla="*/ 4031095 h 4031095"/>
              <a:gd name="connsiteX20" fmla="*/ 0 w 3402418"/>
              <a:gd name="connsiteY20" fmla="*/ 3455224 h 4031095"/>
              <a:gd name="connsiteX21" fmla="*/ 0 w 3402418"/>
              <a:gd name="connsiteY21" fmla="*/ 2919665 h 4031095"/>
              <a:gd name="connsiteX22" fmla="*/ 0 w 3402418"/>
              <a:gd name="connsiteY22" fmla="*/ 2343794 h 4031095"/>
              <a:gd name="connsiteX23" fmla="*/ 0 w 3402418"/>
              <a:gd name="connsiteY23" fmla="*/ 1727612 h 4031095"/>
              <a:gd name="connsiteX24" fmla="*/ 0 w 3402418"/>
              <a:gd name="connsiteY24" fmla="*/ 1111430 h 4031095"/>
              <a:gd name="connsiteX25" fmla="*/ 0 w 3402418"/>
              <a:gd name="connsiteY25" fmla="*/ 495249 h 4031095"/>
              <a:gd name="connsiteX26" fmla="*/ 0 w 3402418"/>
              <a:gd name="connsiteY26" fmla="*/ 0 h 403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2418" h="4031095" fill="none" extrusionOk="0">
                <a:moveTo>
                  <a:pt x="0" y="0"/>
                </a:moveTo>
                <a:cubicBezTo>
                  <a:pt x="269798" y="-52856"/>
                  <a:pt x="478481" y="12006"/>
                  <a:pt x="601094" y="0"/>
                </a:cubicBezTo>
                <a:cubicBezTo>
                  <a:pt x="723707" y="-12006"/>
                  <a:pt x="948545" y="12742"/>
                  <a:pt x="1066091" y="0"/>
                </a:cubicBezTo>
                <a:cubicBezTo>
                  <a:pt x="1183637" y="-12742"/>
                  <a:pt x="1356368" y="60155"/>
                  <a:pt x="1599136" y="0"/>
                </a:cubicBezTo>
                <a:cubicBezTo>
                  <a:pt x="1841905" y="-60155"/>
                  <a:pt x="2081322" y="36331"/>
                  <a:pt x="2234254" y="0"/>
                </a:cubicBezTo>
                <a:cubicBezTo>
                  <a:pt x="2387186" y="-36331"/>
                  <a:pt x="2523705" y="5823"/>
                  <a:pt x="2801324" y="0"/>
                </a:cubicBezTo>
                <a:cubicBezTo>
                  <a:pt x="3078943" y="-5823"/>
                  <a:pt x="3196403" y="1661"/>
                  <a:pt x="3402418" y="0"/>
                </a:cubicBezTo>
                <a:cubicBezTo>
                  <a:pt x="3444730" y="152903"/>
                  <a:pt x="3364111" y="273216"/>
                  <a:pt x="3402418" y="535560"/>
                </a:cubicBezTo>
                <a:cubicBezTo>
                  <a:pt x="3440725" y="797904"/>
                  <a:pt x="3372152" y="803417"/>
                  <a:pt x="3402418" y="1030809"/>
                </a:cubicBezTo>
                <a:cubicBezTo>
                  <a:pt x="3432684" y="1258201"/>
                  <a:pt x="3394766" y="1401519"/>
                  <a:pt x="3402418" y="1646990"/>
                </a:cubicBezTo>
                <a:cubicBezTo>
                  <a:pt x="3410070" y="1892461"/>
                  <a:pt x="3369056" y="1953437"/>
                  <a:pt x="3402418" y="2142239"/>
                </a:cubicBezTo>
                <a:cubicBezTo>
                  <a:pt x="3435780" y="2331041"/>
                  <a:pt x="3350637" y="2421455"/>
                  <a:pt x="3402418" y="2597177"/>
                </a:cubicBezTo>
                <a:cubicBezTo>
                  <a:pt x="3454199" y="2772899"/>
                  <a:pt x="3398744" y="2909325"/>
                  <a:pt x="3402418" y="3092426"/>
                </a:cubicBezTo>
                <a:cubicBezTo>
                  <a:pt x="3406092" y="3275527"/>
                  <a:pt x="3317166" y="3642874"/>
                  <a:pt x="3402418" y="4031095"/>
                </a:cubicBezTo>
                <a:cubicBezTo>
                  <a:pt x="3145662" y="4066751"/>
                  <a:pt x="3011388" y="4009991"/>
                  <a:pt x="2835348" y="4031095"/>
                </a:cubicBezTo>
                <a:cubicBezTo>
                  <a:pt x="2659308" y="4052199"/>
                  <a:pt x="2398658" y="4001485"/>
                  <a:pt x="2268279" y="4031095"/>
                </a:cubicBezTo>
                <a:cubicBezTo>
                  <a:pt x="2137900" y="4060705"/>
                  <a:pt x="1986195" y="4015911"/>
                  <a:pt x="1769257" y="4031095"/>
                </a:cubicBezTo>
                <a:cubicBezTo>
                  <a:pt x="1552319" y="4046279"/>
                  <a:pt x="1437973" y="3965033"/>
                  <a:pt x="1202188" y="4031095"/>
                </a:cubicBezTo>
                <a:cubicBezTo>
                  <a:pt x="966403" y="4097157"/>
                  <a:pt x="782071" y="3997991"/>
                  <a:pt x="635118" y="4031095"/>
                </a:cubicBezTo>
                <a:cubicBezTo>
                  <a:pt x="488165" y="4064199"/>
                  <a:pt x="180232" y="4014827"/>
                  <a:pt x="0" y="4031095"/>
                </a:cubicBezTo>
                <a:cubicBezTo>
                  <a:pt x="-18884" y="3750599"/>
                  <a:pt x="21218" y="3678942"/>
                  <a:pt x="0" y="3455224"/>
                </a:cubicBezTo>
                <a:cubicBezTo>
                  <a:pt x="-21218" y="3231506"/>
                  <a:pt x="61386" y="3155198"/>
                  <a:pt x="0" y="2919665"/>
                </a:cubicBezTo>
                <a:cubicBezTo>
                  <a:pt x="-61386" y="2684132"/>
                  <a:pt x="59557" y="2496838"/>
                  <a:pt x="0" y="2343794"/>
                </a:cubicBezTo>
                <a:cubicBezTo>
                  <a:pt x="-59557" y="2190750"/>
                  <a:pt x="16480" y="2013097"/>
                  <a:pt x="0" y="1727612"/>
                </a:cubicBezTo>
                <a:cubicBezTo>
                  <a:pt x="-16480" y="1442127"/>
                  <a:pt x="30053" y="1390514"/>
                  <a:pt x="0" y="1111430"/>
                </a:cubicBezTo>
                <a:cubicBezTo>
                  <a:pt x="-30053" y="832346"/>
                  <a:pt x="1303" y="784651"/>
                  <a:pt x="0" y="495249"/>
                </a:cubicBezTo>
                <a:cubicBezTo>
                  <a:pt x="-1303" y="205847"/>
                  <a:pt x="23155" y="128191"/>
                  <a:pt x="0" y="0"/>
                </a:cubicBezTo>
                <a:close/>
              </a:path>
              <a:path w="3402418" h="4031095" stroke="0" extrusionOk="0">
                <a:moveTo>
                  <a:pt x="0" y="0"/>
                </a:moveTo>
                <a:cubicBezTo>
                  <a:pt x="202325" y="-10861"/>
                  <a:pt x="277795" y="28050"/>
                  <a:pt x="533045" y="0"/>
                </a:cubicBezTo>
                <a:cubicBezTo>
                  <a:pt x="788296" y="-28050"/>
                  <a:pt x="792409" y="13548"/>
                  <a:pt x="998043" y="0"/>
                </a:cubicBezTo>
                <a:cubicBezTo>
                  <a:pt x="1203677" y="-13548"/>
                  <a:pt x="1452101" y="664"/>
                  <a:pt x="1633161" y="0"/>
                </a:cubicBezTo>
                <a:cubicBezTo>
                  <a:pt x="1814221" y="-664"/>
                  <a:pt x="2030218" y="7591"/>
                  <a:pt x="2166206" y="0"/>
                </a:cubicBezTo>
                <a:cubicBezTo>
                  <a:pt x="2302194" y="-7591"/>
                  <a:pt x="2434421" y="61534"/>
                  <a:pt x="2699252" y="0"/>
                </a:cubicBezTo>
                <a:cubicBezTo>
                  <a:pt x="2964083" y="-61534"/>
                  <a:pt x="3229068" y="78247"/>
                  <a:pt x="3402418" y="0"/>
                </a:cubicBezTo>
                <a:cubicBezTo>
                  <a:pt x="3428069" y="175724"/>
                  <a:pt x="3356686" y="385387"/>
                  <a:pt x="3402418" y="495249"/>
                </a:cubicBezTo>
                <a:cubicBezTo>
                  <a:pt x="3448150" y="605111"/>
                  <a:pt x="3399620" y="864175"/>
                  <a:pt x="3402418" y="1071120"/>
                </a:cubicBezTo>
                <a:cubicBezTo>
                  <a:pt x="3405216" y="1278065"/>
                  <a:pt x="3362535" y="1362627"/>
                  <a:pt x="3402418" y="1566368"/>
                </a:cubicBezTo>
                <a:cubicBezTo>
                  <a:pt x="3442301" y="1770109"/>
                  <a:pt x="3356309" y="1940050"/>
                  <a:pt x="3402418" y="2061617"/>
                </a:cubicBezTo>
                <a:cubicBezTo>
                  <a:pt x="3448527" y="2183184"/>
                  <a:pt x="3333417" y="2394716"/>
                  <a:pt x="3402418" y="2637488"/>
                </a:cubicBezTo>
                <a:cubicBezTo>
                  <a:pt x="3471419" y="2880260"/>
                  <a:pt x="3376396" y="2958713"/>
                  <a:pt x="3402418" y="3253670"/>
                </a:cubicBezTo>
                <a:cubicBezTo>
                  <a:pt x="3428440" y="3548627"/>
                  <a:pt x="3322682" y="3730550"/>
                  <a:pt x="3402418" y="4031095"/>
                </a:cubicBezTo>
                <a:cubicBezTo>
                  <a:pt x="3255004" y="4048482"/>
                  <a:pt x="3064972" y="4019342"/>
                  <a:pt x="2835348" y="4031095"/>
                </a:cubicBezTo>
                <a:cubicBezTo>
                  <a:pt x="2605724" y="4042848"/>
                  <a:pt x="2471107" y="3983228"/>
                  <a:pt x="2336327" y="4031095"/>
                </a:cubicBezTo>
                <a:cubicBezTo>
                  <a:pt x="2201547" y="4078962"/>
                  <a:pt x="1969548" y="3998660"/>
                  <a:pt x="1769257" y="4031095"/>
                </a:cubicBezTo>
                <a:cubicBezTo>
                  <a:pt x="1568966" y="4063530"/>
                  <a:pt x="1390206" y="3995568"/>
                  <a:pt x="1134139" y="4031095"/>
                </a:cubicBezTo>
                <a:cubicBezTo>
                  <a:pt x="878072" y="4066622"/>
                  <a:pt x="735558" y="4014081"/>
                  <a:pt x="567070" y="4031095"/>
                </a:cubicBezTo>
                <a:cubicBezTo>
                  <a:pt x="398582" y="4048109"/>
                  <a:pt x="188475" y="4021828"/>
                  <a:pt x="0" y="4031095"/>
                </a:cubicBezTo>
                <a:cubicBezTo>
                  <a:pt x="-9075" y="3901874"/>
                  <a:pt x="14266" y="3735383"/>
                  <a:pt x="0" y="3535846"/>
                </a:cubicBezTo>
                <a:cubicBezTo>
                  <a:pt x="-14266" y="3336309"/>
                  <a:pt x="39584" y="3227571"/>
                  <a:pt x="0" y="3000286"/>
                </a:cubicBezTo>
                <a:cubicBezTo>
                  <a:pt x="-39584" y="2773001"/>
                  <a:pt x="47063" y="2664897"/>
                  <a:pt x="0" y="2343794"/>
                </a:cubicBezTo>
                <a:cubicBezTo>
                  <a:pt x="-47063" y="2022691"/>
                  <a:pt x="31718" y="2037334"/>
                  <a:pt x="0" y="1767923"/>
                </a:cubicBezTo>
                <a:cubicBezTo>
                  <a:pt x="-31718" y="1498512"/>
                  <a:pt x="48094" y="1379344"/>
                  <a:pt x="0" y="1232363"/>
                </a:cubicBezTo>
                <a:cubicBezTo>
                  <a:pt x="-48094" y="1085382"/>
                  <a:pt x="15754" y="905594"/>
                  <a:pt x="0" y="777425"/>
                </a:cubicBezTo>
                <a:cubicBezTo>
                  <a:pt x="-15754" y="649256"/>
                  <a:pt x="85211" y="17999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19</a:t>
            </a:fld>
            <a:endParaRPr lang="en-US" dirty="0"/>
          </a:p>
        </p:txBody>
      </p:sp>
      <p:pic>
        <p:nvPicPr>
          <p:cNvPr id="4" name="Picture 3" descr="A white outline of a person carrying a tray&#10;&#10;Description automatically generated">
            <a:extLst>
              <a:ext uri="{FF2B5EF4-FFF2-40B4-BE49-F238E27FC236}">
                <a16:creationId xmlns:a16="http://schemas.microsoft.com/office/drawing/2014/main" id="{539467CF-F85C-E04E-EF83-2C3546BA577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29991" y="2009404"/>
            <a:ext cx="2558070" cy="3691003"/>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13" name="Picture 12" descr="A basketball with black lines&#10;&#10;Description automatically generated">
            <a:extLst>
              <a:ext uri="{FF2B5EF4-FFF2-40B4-BE49-F238E27FC236}">
                <a16:creationId xmlns:a16="http://schemas.microsoft.com/office/drawing/2014/main" id="{E348ECC3-684A-E660-F855-68D5E33580C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071200" y="2009404"/>
            <a:ext cx="944669" cy="944669"/>
          </a:xfrm>
          <a:prstGeom prst="rect">
            <a:avLst/>
          </a:prstGeom>
        </p:spPr>
      </p:pic>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EE8C6797-B23D-A9FA-3B5F-9000C1F819D8}"/>
              </a:ext>
            </a:extLst>
          </p:cNvPr>
          <p:cNvGrpSpPr/>
          <p:nvPr/>
        </p:nvGrpSpPr>
        <p:grpSpPr>
          <a:xfrm flipH="1">
            <a:off x="9886716" y="1573806"/>
            <a:ext cx="1132169" cy="1247027"/>
            <a:chOff x="9845007" y="1678562"/>
            <a:chExt cx="1132169" cy="1247027"/>
          </a:xfrm>
        </p:grpSpPr>
        <p:pic>
          <p:nvPicPr>
            <p:cNvPr id="26" name="Graphic 25" descr="A child with wavy hair">
              <a:extLst>
                <a:ext uri="{FF2B5EF4-FFF2-40B4-BE49-F238E27FC236}">
                  <a16:creationId xmlns:a16="http://schemas.microsoft.com/office/drawing/2014/main" id="{8FF8578E-CCEB-04EC-7CF5-E4193A723F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5007" y="1678562"/>
              <a:ext cx="1132169" cy="1247027"/>
            </a:xfrm>
            <a:prstGeom prst="rect">
              <a:avLst/>
            </a:prstGeom>
          </p:spPr>
        </p:pic>
        <p:pic>
          <p:nvPicPr>
            <p:cNvPr id="27" name="Graphic 26" descr="Face with thick eyebrows">
              <a:extLst>
                <a:ext uri="{FF2B5EF4-FFF2-40B4-BE49-F238E27FC236}">
                  <a16:creationId xmlns:a16="http://schemas.microsoft.com/office/drawing/2014/main" id="{C4DBB03C-52CD-5A90-E30A-5EF9481688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28585" y="2237009"/>
              <a:ext cx="550178" cy="489047"/>
            </a:xfrm>
            <a:prstGeom prst="rect">
              <a:avLst/>
            </a:prstGeom>
          </p:spPr>
        </p:pic>
      </p:grpSp>
      <p:pic>
        <p:nvPicPr>
          <p:cNvPr id="29" name="Graphic 28" descr="Angry face with fang">
            <a:extLst>
              <a:ext uri="{FF2B5EF4-FFF2-40B4-BE49-F238E27FC236}">
                <a16:creationId xmlns:a16="http://schemas.microsoft.com/office/drawing/2014/main" id="{F83884B2-4901-892B-EC55-A852BD562F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10927" y="4964280"/>
            <a:ext cx="520546" cy="504772"/>
          </a:xfrm>
          <a:prstGeom prst="rect">
            <a:avLst/>
          </a:prstGeom>
        </p:spPr>
      </p:pic>
      <p:pic>
        <p:nvPicPr>
          <p:cNvPr id="30" name="Graphic 29" descr="An eye rolling face">
            <a:extLst>
              <a:ext uri="{FF2B5EF4-FFF2-40B4-BE49-F238E27FC236}">
                <a16:creationId xmlns:a16="http://schemas.microsoft.com/office/drawing/2014/main" id="{DC18C2F2-7582-1C36-6A53-5C629994A0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43175" y="3056898"/>
            <a:ext cx="494486" cy="509939"/>
          </a:xfrm>
          <a:prstGeom prst="rect">
            <a:avLst/>
          </a:prstGeom>
        </p:spPr>
      </p:pic>
      <p:pic>
        <p:nvPicPr>
          <p:cNvPr id="31" name="Graphic 30" descr="A crying face">
            <a:extLst>
              <a:ext uri="{FF2B5EF4-FFF2-40B4-BE49-F238E27FC236}">
                <a16:creationId xmlns:a16="http://schemas.microsoft.com/office/drawing/2014/main" id="{01ADD23B-81D0-ED25-FD20-D38BDCE2D71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9192480" y="3957672"/>
            <a:ext cx="578296" cy="578296"/>
          </a:xfrm>
          <a:prstGeom prst="rect">
            <a:avLst/>
          </a:prstGeom>
        </p:spPr>
      </p:pic>
      <p:pic>
        <p:nvPicPr>
          <p:cNvPr id="32" name="Graphic 31" descr="A tired face">
            <a:extLst>
              <a:ext uri="{FF2B5EF4-FFF2-40B4-BE49-F238E27FC236}">
                <a16:creationId xmlns:a16="http://schemas.microsoft.com/office/drawing/2014/main" id="{74DF72CD-379E-454C-0614-4E2C7C07D6A9}"/>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1292367" y="2601604"/>
            <a:ext cx="578296" cy="578296"/>
          </a:xfrm>
          <a:prstGeom prst="rect">
            <a:avLst/>
          </a:prstGeom>
        </p:spPr>
      </p:pic>
      <p:pic>
        <p:nvPicPr>
          <p:cNvPr id="33" name="Graphic 32" descr="A surprised face">
            <a:extLst>
              <a:ext uri="{FF2B5EF4-FFF2-40B4-BE49-F238E27FC236}">
                <a16:creationId xmlns:a16="http://schemas.microsoft.com/office/drawing/2014/main" id="{39C8215D-1253-4D66-A658-D631A049036E}"/>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1018885" y="1732622"/>
            <a:ext cx="610385" cy="724831"/>
          </a:xfrm>
          <a:prstGeom prst="rect">
            <a:avLst/>
          </a:prstGeom>
        </p:spPr>
      </p:pic>
      <p:pic>
        <p:nvPicPr>
          <p:cNvPr id="34" name="Graphic 33" descr="A bored face">
            <a:extLst>
              <a:ext uri="{FF2B5EF4-FFF2-40B4-BE49-F238E27FC236}">
                <a16:creationId xmlns:a16="http://schemas.microsoft.com/office/drawing/2014/main" id="{7B118C3B-153F-E511-E652-C952E97A5B83}"/>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1294107" y="4243563"/>
            <a:ext cx="528727" cy="578296"/>
          </a:xfrm>
          <a:prstGeom prst="rect">
            <a:avLst/>
          </a:prstGeom>
        </p:spPr>
      </p:pic>
      <p:sp>
        <p:nvSpPr>
          <p:cNvPr id="10" name="Rectangle 9">
            <a:extLst>
              <a:ext uri="{FF2B5EF4-FFF2-40B4-BE49-F238E27FC236}">
                <a16:creationId xmlns:a16="http://schemas.microsoft.com/office/drawing/2014/main" id="{0D315BB4-ADF6-7C71-FF3C-181DF199EB45}"/>
              </a:ext>
            </a:extLst>
          </p:cNvPr>
          <p:cNvSpPr/>
          <p:nvPr/>
        </p:nvSpPr>
        <p:spPr>
          <a:xfrm>
            <a:off x="10043420" y="2191660"/>
            <a:ext cx="579312" cy="4501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Angry face with fang">
            <a:extLst>
              <a:ext uri="{FF2B5EF4-FFF2-40B4-BE49-F238E27FC236}">
                <a16:creationId xmlns:a16="http://schemas.microsoft.com/office/drawing/2014/main" id="{E377D948-E515-42EE-6C54-124E0CFBC847}"/>
              </a:ext>
            </a:extLst>
          </p:cNvPr>
          <p:cNvPicPr>
            <a:picLocks noChangeAspect="1"/>
          </p:cNvPicPr>
          <p:nvPr/>
        </p:nvPicPr>
        <p:blipFill>
          <a:blip r:embed="rId13">
            <a:extLst>
              <a:ext uri="{96DAC541-7B7A-43D3-8B79-37D633B846F1}">
                <asvg:svgBlip xmlns:asvg="http://schemas.microsoft.com/office/drawing/2016/SVG/main" r:embed="rId25"/>
              </a:ext>
            </a:extLst>
          </a:blip>
          <a:stretch>
            <a:fillRect/>
          </a:stretch>
        </p:blipFill>
        <p:spPr>
          <a:xfrm rot="20337305" flipH="1">
            <a:off x="10006262" y="2077050"/>
            <a:ext cx="740970" cy="718516"/>
          </a:xfrm>
          <a:prstGeom prst="rect">
            <a:avLst/>
          </a:prstGeom>
          <a:effectLst>
            <a:outerShdw blurRad="50800" dist="38100" dir="18900000" algn="bl" rotWithShape="0">
              <a:prstClr val="black">
                <a:alpha val="40000"/>
              </a:prstClr>
            </a:outerShdw>
          </a:effectLst>
          <a:scene3d>
            <a:camera prst="isometricLeftDown"/>
            <a:lightRig rig="threePt" dir="t"/>
          </a:scene3d>
        </p:spPr>
      </p:pic>
      <p:grpSp>
        <p:nvGrpSpPr>
          <p:cNvPr id="11" name="Group 10">
            <a:extLst>
              <a:ext uri="{FF2B5EF4-FFF2-40B4-BE49-F238E27FC236}">
                <a16:creationId xmlns:a16="http://schemas.microsoft.com/office/drawing/2014/main" id="{539BB952-AB37-7C46-B18B-3FDA18DA5C88}"/>
              </a:ext>
            </a:extLst>
          </p:cNvPr>
          <p:cNvGrpSpPr/>
          <p:nvPr/>
        </p:nvGrpSpPr>
        <p:grpSpPr>
          <a:xfrm>
            <a:off x="-3553975" y="1706710"/>
            <a:ext cx="12888097" cy="7479437"/>
            <a:chOff x="-3553975" y="1706710"/>
            <a:chExt cx="12888097" cy="7479437"/>
          </a:xfrm>
        </p:grpSpPr>
        <p:grpSp>
          <p:nvGrpSpPr>
            <p:cNvPr id="12" name="Group 11">
              <a:extLst>
                <a:ext uri="{FF2B5EF4-FFF2-40B4-BE49-F238E27FC236}">
                  <a16:creationId xmlns:a16="http://schemas.microsoft.com/office/drawing/2014/main" id="{42E77F24-1DE4-0F97-8DC6-D6015A253933}"/>
                </a:ext>
              </a:extLst>
            </p:cNvPr>
            <p:cNvGrpSpPr/>
            <p:nvPr/>
          </p:nvGrpSpPr>
          <p:grpSpPr>
            <a:xfrm>
              <a:off x="-3553975" y="4256800"/>
              <a:ext cx="12888097" cy="4929347"/>
              <a:chOff x="-3537421" y="4268363"/>
              <a:chExt cx="12888097" cy="4929347"/>
            </a:xfrm>
          </p:grpSpPr>
          <p:sp>
            <p:nvSpPr>
              <p:cNvPr id="62" name="Star: 32 Points 61">
                <a:extLst>
                  <a:ext uri="{FF2B5EF4-FFF2-40B4-BE49-F238E27FC236}">
                    <a16:creationId xmlns:a16="http://schemas.microsoft.com/office/drawing/2014/main" id="{2D49B12A-342D-0D46-B882-3EF4E80B796F}"/>
                  </a:ext>
                </a:extLst>
              </p:cNvPr>
              <p:cNvSpPr/>
              <p:nvPr/>
            </p:nvSpPr>
            <p:spPr>
              <a:xfrm>
                <a:off x="-3537421" y="4268363"/>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BB6A01BC-6B78-5172-3A9A-298342BF2B59}"/>
                  </a:ext>
                </a:extLst>
              </p:cNvPr>
              <p:cNvSpPr/>
              <p:nvPr/>
            </p:nvSpPr>
            <p:spPr>
              <a:xfrm>
                <a:off x="968764" y="5554363"/>
                <a:ext cx="520046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Metaphor Time</a:t>
                </a:r>
              </a:p>
            </p:txBody>
          </p:sp>
        </p:grpSp>
        <p:grpSp>
          <p:nvGrpSpPr>
            <p:cNvPr id="35" name="Group 34">
              <a:extLst>
                <a:ext uri="{FF2B5EF4-FFF2-40B4-BE49-F238E27FC236}">
                  <a16:creationId xmlns:a16="http://schemas.microsoft.com/office/drawing/2014/main" id="{90B5A6EB-C769-2D8A-8FCE-B3BA1D9F4ABF}"/>
                </a:ext>
              </a:extLst>
            </p:cNvPr>
            <p:cNvGrpSpPr/>
            <p:nvPr/>
          </p:nvGrpSpPr>
          <p:grpSpPr>
            <a:xfrm>
              <a:off x="519791" y="1706710"/>
              <a:ext cx="2844809" cy="2988351"/>
              <a:chOff x="536345" y="1718273"/>
              <a:chExt cx="2844809" cy="2988351"/>
            </a:xfrm>
          </p:grpSpPr>
          <p:sp>
            <p:nvSpPr>
              <p:cNvPr id="36" name="Rectangle 35">
                <a:extLst>
                  <a:ext uri="{FF2B5EF4-FFF2-40B4-BE49-F238E27FC236}">
                    <a16:creationId xmlns:a16="http://schemas.microsoft.com/office/drawing/2014/main" id="{DD590302-A816-6CE5-142A-6EC9320CC52D}"/>
                  </a:ext>
                </a:extLst>
              </p:cNvPr>
              <p:cNvSpPr/>
              <p:nvPr/>
            </p:nvSpPr>
            <p:spPr>
              <a:xfrm>
                <a:off x="61048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B7A3FFD4-E2B9-D6F0-586A-C96E76909B46}"/>
                  </a:ext>
                </a:extLst>
              </p:cNvPr>
              <p:cNvGrpSpPr/>
              <p:nvPr/>
            </p:nvGrpSpPr>
            <p:grpSpPr>
              <a:xfrm>
                <a:off x="1910382" y="3137415"/>
                <a:ext cx="1132169" cy="1222742"/>
                <a:chOff x="1988763" y="2177478"/>
                <a:chExt cx="1132169" cy="1222742"/>
              </a:xfrm>
            </p:grpSpPr>
            <p:pic>
              <p:nvPicPr>
                <p:cNvPr id="60" name="Graphic 59" descr="Female with long wavy hair">
                  <a:extLst>
                    <a:ext uri="{FF2B5EF4-FFF2-40B4-BE49-F238E27FC236}">
                      <a16:creationId xmlns:a16="http://schemas.microsoft.com/office/drawing/2014/main" id="{64493FD3-A712-8629-96C3-D0249929890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763" y="2177478"/>
                  <a:ext cx="1132169" cy="1222742"/>
                </a:xfrm>
                <a:prstGeom prst="rect">
                  <a:avLst/>
                </a:prstGeom>
              </p:spPr>
            </p:pic>
            <p:pic>
              <p:nvPicPr>
                <p:cNvPr id="61" name="Graphic 60" descr="A tired face">
                  <a:extLst>
                    <a:ext uri="{FF2B5EF4-FFF2-40B4-BE49-F238E27FC236}">
                      <a16:creationId xmlns:a16="http://schemas.microsoft.com/office/drawing/2014/main" id="{8F0D2F4A-C5A3-955F-B274-364970AD619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82476" y="2607652"/>
                  <a:ext cx="490976" cy="490976"/>
                </a:xfrm>
                <a:prstGeom prst="rect">
                  <a:avLst/>
                </a:prstGeom>
              </p:spPr>
            </p:pic>
          </p:grpSp>
          <p:grpSp>
            <p:nvGrpSpPr>
              <p:cNvPr id="38" name="Group 37">
                <a:extLst>
                  <a:ext uri="{FF2B5EF4-FFF2-40B4-BE49-F238E27FC236}">
                    <a16:creationId xmlns:a16="http://schemas.microsoft.com/office/drawing/2014/main" id="{F393588B-4E16-47B4-49D7-04C242E61616}"/>
                  </a:ext>
                </a:extLst>
              </p:cNvPr>
              <p:cNvGrpSpPr/>
              <p:nvPr/>
            </p:nvGrpSpPr>
            <p:grpSpPr>
              <a:xfrm>
                <a:off x="690103" y="3155265"/>
                <a:ext cx="1132169" cy="1222742"/>
                <a:chOff x="637849" y="2192976"/>
                <a:chExt cx="1132169" cy="1222742"/>
              </a:xfrm>
            </p:grpSpPr>
            <p:pic>
              <p:nvPicPr>
                <p:cNvPr id="58" name="Graphic 57" descr="Female with long wavy hair">
                  <a:extLst>
                    <a:ext uri="{FF2B5EF4-FFF2-40B4-BE49-F238E27FC236}">
                      <a16:creationId xmlns:a16="http://schemas.microsoft.com/office/drawing/2014/main" id="{EC3CCF40-377D-7081-D91D-07E5DF7CDB1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637849" y="2192976"/>
                  <a:ext cx="1132169" cy="1222742"/>
                </a:xfrm>
                <a:prstGeom prst="rect">
                  <a:avLst/>
                </a:prstGeom>
              </p:spPr>
            </p:pic>
            <p:pic>
              <p:nvPicPr>
                <p:cNvPr id="59" name="Graphic 58" descr="Crying face with tears">
                  <a:extLst>
                    <a:ext uri="{FF2B5EF4-FFF2-40B4-BE49-F238E27FC236}">
                      <a16:creationId xmlns:a16="http://schemas.microsoft.com/office/drawing/2014/main" id="{51D9DBE1-8F71-4E46-CE01-43C225F8AD5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flipH="1">
                  <a:off x="767378" y="2605578"/>
                  <a:ext cx="536437" cy="510892"/>
                </a:xfrm>
                <a:prstGeom prst="rect">
                  <a:avLst/>
                </a:prstGeom>
              </p:spPr>
            </p:pic>
          </p:grpSp>
          <p:grpSp>
            <p:nvGrpSpPr>
              <p:cNvPr id="39" name="Group 38">
                <a:extLst>
                  <a:ext uri="{FF2B5EF4-FFF2-40B4-BE49-F238E27FC236}">
                    <a16:creationId xmlns:a16="http://schemas.microsoft.com/office/drawing/2014/main" id="{2444C21E-3437-49F3-1591-2452CE364EF4}"/>
                  </a:ext>
                </a:extLst>
              </p:cNvPr>
              <p:cNvGrpSpPr/>
              <p:nvPr/>
            </p:nvGrpSpPr>
            <p:grpSpPr>
              <a:xfrm flipH="1">
                <a:off x="1910382" y="1851923"/>
                <a:ext cx="1132169" cy="1222742"/>
                <a:chOff x="965546" y="2090484"/>
                <a:chExt cx="1132169" cy="1222742"/>
              </a:xfrm>
            </p:grpSpPr>
            <p:pic>
              <p:nvPicPr>
                <p:cNvPr id="56" name="Graphic 55" descr="Female with long wavy hair">
                  <a:extLst>
                    <a:ext uri="{FF2B5EF4-FFF2-40B4-BE49-F238E27FC236}">
                      <a16:creationId xmlns:a16="http://schemas.microsoft.com/office/drawing/2014/main" id="{1097017C-74F6-E5B8-9802-774ACD93C74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965546" y="2090484"/>
                  <a:ext cx="1132169" cy="1222742"/>
                </a:xfrm>
                <a:prstGeom prst="rect">
                  <a:avLst/>
                </a:prstGeom>
              </p:spPr>
            </p:pic>
            <p:pic>
              <p:nvPicPr>
                <p:cNvPr id="57" name="Graphic 56" descr="A smiling woman">
                  <a:extLst>
                    <a:ext uri="{FF2B5EF4-FFF2-40B4-BE49-F238E27FC236}">
                      <a16:creationId xmlns:a16="http://schemas.microsoft.com/office/drawing/2014/main" id="{5AAC957F-E555-440A-270C-A0711CE1038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1087850" y="2456745"/>
                  <a:ext cx="506867" cy="554385"/>
                </a:xfrm>
                <a:prstGeom prst="rect">
                  <a:avLst/>
                </a:prstGeom>
              </p:spPr>
            </p:pic>
          </p:grpSp>
          <p:grpSp>
            <p:nvGrpSpPr>
              <p:cNvPr id="40" name="Group 39">
                <a:extLst>
                  <a:ext uri="{FF2B5EF4-FFF2-40B4-BE49-F238E27FC236}">
                    <a16:creationId xmlns:a16="http://schemas.microsoft.com/office/drawing/2014/main" id="{0503E373-F422-F635-3F0F-1A5724B7F71B}"/>
                  </a:ext>
                </a:extLst>
              </p:cNvPr>
              <p:cNvGrpSpPr/>
              <p:nvPr/>
            </p:nvGrpSpPr>
            <p:grpSpPr>
              <a:xfrm flipH="1">
                <a:off x="734158" y="1875166"/>
                <a:ext cx="1132169" cy="1222742"/>
                <a:chOff x="2148092" y="2025886"/>
                <a:chExt cx="1132169" cy="1222742"/>
              </a:xfrm>
            </p:grpSpPr>
            <p:pic>
              <p:nvPicPr>
                <p:cNvPr id="54" name="Graphic 53" descr="Female with long wavy hair">
                  <a:extLst>
                    <a:ext uri="{FF2B5EF4-FFF2-40B4-BE49-F238E27FC236}">
                      <a16:creationId xmlns:a16="http://schemas.microsoft.com/office/drawing/2014/main" id="{5CE08756-A1A0-645E-F116-B24299D143A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48092" y="2025886"/>
                  <a:ext cx="1132169" cy="1222742"/>
                </a:xfrm>
                <a:prstGeom prst="rect">
                  <a:avLst/>
                </a:prstGeom>
              </p:spPr>
            </p:pic>
            <p:pic>
              <p:nvPicPr>
                <p:cNvPr id="55" name="Graphic 54" descr="A woman's face">
                  <a:extLst>
                    <a:ext uri="{FF2B5EF4-FFF2-40B4-BE49-F238E27FC236}">
                      <a16:creationId xmlns:a16="http://schemas.microsoft.com/office/drawing/2014/main" id="{5976650F-12FF-3B6B-5FC5-0FEE90EABC3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38891" y="2419661"/>
                  <a:ext cx="512359" cy="544382"/>
                </a:xfrm>
                <a:prstGeom prst="rect">
                  <a:avLst/>
                </a:prstGeom>
              </p:spPr>
            </p:pic>
          </p:grpSp>
          <p:sp>
            <p:nvSpPr>
              <p:cNvPr id="41" name="Rectangle 40">
                <a:extLst>
                  <a:ext uri="{FF2B5EF4-FFF2-40B4-BE49-F238E27FC236}">
                    <a16:creationId xmlns:a16="http://schemas.microsoft.com/office/drawing/2014/main" id="{5BB085C4-02EA-3790-1D75-4DC7379BE784}"/>
                  </a:ext>
                </a:extLst>
              </p:cNvPr>
              <p:cNvSpPr/>
              <p:nvPr/>
            </p:nvSpPr>
            <p:spPr>
              <a:xfrm>
                <a:off x="53634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C0DAF7F7-208A-0F7C-C69E-6F95B68C500A}"/>
                  </a:ext>
                </a:extLst>
              </p:cNvPr>
              <p:cNvGrpSpPr/>
              <p:nvPr/>
            </p:nvGrpSpPr>
            <p:grpSpPr>
              <a:xfrm>
                <a:off x="1836242" y="3137415"/>
                <a:ext cx="1132169" cy="1222742"/>
                <a:chOff x="1988763" y="2177478"/>
                <a:chExt cx="1132169" cy="1222742"/>
              </a:xfrm>
            </p:grpSpPr>
            <p:pic>
              <p:nvPicPr>
                <p:cNvPr id="52" name="Graphic 51" descr="Female with long wavy hair">
                  <a:extLst>
                    <a:ext uri="{FF2B5EF4-FFF2-40B4-BE49-F238E27FC236}">
                      <a16:creationId xmlns:a16="http://schemas.microsoft.com/office/drawing/2014/main" id="{6D006B65-2BFA-0C62-FF5A-07E00D38CD3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763" y="2177478"/>
                  <a:ext cx="1132169" cy="1222742"/>
                </a:xfrm>
                <a:prstGeom prst="rect">
                  <a:avLst/>
                </a:prstGeom>
              </p:spPr>
            </p:pic>
            <p:pic>
              <p:nvPicPr>
                <p:cNvPr id="53" name="Graphic 52" descr="A tired face">
                  <a:extLst>
                    <a:ext uri="{FF2B5EF4-FFF2-40B4-BE49-F238E27FC236}">
                      <a16:creationId xmlns:a16="http://schemas.microsoft.com/office/drawing/2014/main" id="{C7AA7930-1F71-B75F-EDBC-9BDC10F3F2A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82476" y="2607652"/>
                  <a:ext cx="490976" cy="490976"/>
                </a:xfrm>
                <a:prstGeom prst="rect">
                  <a:avLst/>
                </a:prstGeom>
              </p:spPr>
            </p:pic>
          </p:grpSp>
          <p:grpSp>
            <p:nvGrpSpPr>
              <p:cNvPr id="43" name="Group 42">
                <a:extLst>
                  <a:ext uri="{FF2B5EF4-FFF2-40B4-BE49-F238E27FC236}">
                    <a16:creationId xmlns:a16="http://schemas.microsoft.com/office/drawing/2014/main" id="{BBBCD10A-FEB7-3BB5-1EA1-2A54DF0F5A1C}"/>
                  </a:ext>
                </a:extLst>
              </p:cNvPr>
              <p:cNvGrpSpPr/>
              <p:nvPr/>
            </p:nvGrpSpPr>
            <p:grpSpPr>
              <a:xfrm>
                <a:off x="615963" y="3155265"/>
                <a:ext cx="1132169" cy="1222742"/>
                <a:chOff x="637849" y="2192976"/>
                <a:chExt cx="1132169" cy="1222742"/>
              </a:xfrm>
            </p:grpSpPr>
            <p:pic>
              <p:nvPicPr>
                <p:cNvPr id="50" name="Graphic 49" descr="Female with long wavy hair">
                  <a:extLst>
                    <a:ext uri="{FF2B5EF4-FFF2-40B4-BE49-F238E27FC236}">
                      <a16:creationId xmlns:a16="http://schemas.microsoft.com/office/drawing/2014/main" id="{EB4FDDB1-B944-07DD-3E21-D9380FEF43A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637849" y="2192976"/>
                  <a:ext cx="1132169" cy="1222742"/>
                </a:xfrm>
                <a:prstGeom prst="rect">
                  <a:avLst/>
                </a:prstGeom>
              </p:spPr>
            </p:pic>
            <p:pic>
              <p:nvPicPr>
                <p:cNvPr id="51" name="Graphic 50" descr="Crying face with tears">
                  <a:extLst>
                    <a:ext uri="{FF2B5EF4-FFF2-40B4-BE49-F238E27FC236}">
                      <a16:creationId xmlns:a16="http://schemas.microsoft.com/office/drawing/2014/main" id="{4471622D-4CF2-BE71-558F-F3B7A47C6BE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flipH="1">
                  <a:off x="767378" y="2605578"/>
                  <a:ext cx="536437" cy="510892"/>
                </a:xfrm>
                <a:prstGeom prst="rect">
                  <a:avLst/>
                </a:prstGeom>
              </p:spPr>
            </p:pic>
          </p:grpSp>
          <p:grpSp>
            <p:nvGrpSpPr>
              <p:cNvPr id="44" name="Group 43">
                <a:extLst>
                  <a:ext uri="{FF2B5EF4-FFF2-40B4-BE49-F238E27FC236}">
                    <a16:creationId xmlns:a16="http://schemas.microsoft.com/office/drawing/2014/main" id="{F81EDE0B-42D2-C0EC-17A4-68BAC29237E2}"/>
                  </a:ext>
                </a:extLst>
              </p:cNvPr>
              <p:cNvGrpSpPr/>
              <p:nvPr/>
            </p:nvGrpSpPr>
            <p:grpSpPr>
              <a:xfrm flipH="1">
                <a:off x="1836242" y="1851923"/>
                <a:ext cx="1132169" cy="1222742"/>
                <a:chOff x="965546" y="2090484"/>
                <a:chExt cx="1132169" cy="1222742"/>
              </a:xfrm>
            </p:grpSpPr>
            <p:pic>
              <p:nvPicPr>
                <p:cNvPr id="48" name="Graphic 47" descr="Female with long wavy hair">
                  <a:extLst>
                    <a:ext uri="{FF2B5EF4-FFF2-40B4-BE49-F238E27FC236}">
                      <a16:creationId xmlns:a16="http://schemas.microsoft.com/office/drawing/2014/main" id="{0D0E38B5-66CD-61BF-128C-B8546117EF6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965546" y="2090484"/>
                  <a:ext cx="1132169" cy="1222742"/>
                </a:xfrm>
                <a:prstGeom prst="rect">
                  <a:avLst/>
                </a:prstGeom>
              </p:spPr>
            </p:pic>
            <p:pic>
              <p:nvPicPr>
                <p:cNvPr id="49" name="Graphic 48" descr="A smiling woman">
                  <a:extLst>
                    <a:ext uri="{FF2B5EF4-FFF2-40B4-BE49-F238E27FC236}">
                      <a16:creationId xmlns:a16="http://schemas.microsoft.com/office/drawing/2014/main" id="{3A9330BB-751C-7E32-0072-9EBAAC50D52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1087850" y="2456745"/>
                  <a:ext cx="506867" cy="554385"/>
                </a:xfrm>
                <a:prstGeom prst="rect">
                  <a:avLst/>
                </a:prstGeom>
              </p:spPr>
            </p:pic>
          </p:grpSp>
          <p:grpSp>
            <p:nvGrpSpPr>
              <p:cNvPr id="45" name="Group 44">
                <a:extLst>
                  <a:ext uri="{FF2B5EF4-FFF2-40B4-BE49-F238E27FC236}">
                    <a16:creationId xmlns:a16="http://schemas.microsoft.com/office/drawing/2014/main" id="{3250BD60-2CAD-41C9-621C-FD0743CC8344}"/>
                  </a:ext>
                </a:extLst>
              </p:cNvPr>
              <p:cNvGrpSpPr/>
              <p:nvPr/>
            </p:nvGrpSpPr>
            <p:grpSpPr>
              <a:xfrm flipH="1">
                <a:off x="660018" y="1875166"/>
                <a:ext cx="1132169" cy="1222742"/>
                <a:chOff x="2148092" y="2025886"/>
                <a:chExt cx="1132169" cy="1222742"/>
              </a:xfrm>
            </p:grpSpPr>
            <p:pic>
              <p:nvPicPr>
                <p:cNvPr id="46" name="Graphic 45" descr="Female with long wavy hair">
                  <a:extLst>
                    <a:ext uri="{FF2B5EF4-FFF2-40B4-BE49-F238E27FC236}">
                      <a16:creationId xmlns:a16="http://schemas.microsoft.com/office/drawing/2014/main" id="{4E078D44-AA9F-23D5-9E4A-68C13486611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48092" y="2025886"/>
                  <a:ext cx="1132169" cy="1222742"/>
                </a:xfrm>
                <a:prstGeom prst="rect">
                  <a:avLst/>
                </a:prstGeom>
              </p:spPr>
            </p:pic>
            <p:pic>
              <p:nvPicPr>
                <p:cNvPr id="47" name="Graphic 46" descr="A woman's face">
                  <a:extLst>
                    <a:ext uri="{FF2B5EF4-FFF2-40B4-BE49-F238E27FC236}">
                      <a16:creationId xmlns:a16="http://schemas.microsoft.com/office/drawing/2014/main" id="{E90E6DD4-E9DC-803C-4A8E-2F35EA7FCE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38891" y="2419661"/>
                  <a:ext cx="512359" cy="544382"/>
                </a:xfrm>
                <a:prstGeom prst="rect">
                  <a:avLst/>
                </a:prstGeom>
              </p:spPr>
            </p:pic>
          </p:grpSp>
        </p:grpSp>
      </p:grpSp>
    </p:spTree>
    <p:extLst>
      <p:ext uri="{BB962C8B-B14F-4D97-AF65-F5344CB8AC3E}">
        <p14:creationId xmlns:p14="http://schemas.microsoft.com/office/powerpoint/2010/main" val="2216937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C9BFB6"/>
        </a:solidFill>
        <a:effectLst/>
      </p:bgPr>
    </p:bg>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0" y="1785"/>
            <a:ext cx="12192000" cy="6854429"/>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2</a:t>
            </a:fld>
            <a:endParaRPr lang="en-US" dirty="0"/>
          </a:p>
        </p:txBody>
      </p:sp>
      <p:pic>
        <p:nvPicPr>
          <p:cNvPr id="11" name="Picture 10" descr="A cartoon of a bear and a monkey&#10;&#10;Description automatically generated">
            <a:extLst>
              <a:ext uri="{FF2B5EF4-FFF2-40B4-BE49-F238E27FC236}">
                <a16:creationId xmlns:a16="http://schemas.microsoft.com/office/drawing/2014/main" id="{02402D77-5178-6195-FD87-3CE6D3AF5DEF}"/>
              </a:ext>
            </a:extLst>
          </p:cNvPr>
          <p:cNvPicPr>
            <a:picLocks noChangeAspect="1"/>
          </p:cNvPicPr>
          <p:nvPr/>
        </p:nvPicPr>
        <p:blipFill>
          <a:blip r:embed="rId4"/>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9D6B551-3465-3A53-A2F3-7E4675BE925F}"/>
              </a:ext>
            </a:extLst>
          </p:cNvPr>
          <p:cNvSpPr txBox="1"/>
          <p:nvPr/>
        </p:nvSpPr>
        <p:spPr>
          <a:xfrm>
            <a:off x="7744277" y="1728322"/>
            <a:ext cx="896803" cy="400110"/>
          </a:xfrm>
          <a:prstGeom prst="rect">
            <a:avLst/>
          </a:prstGeom>
          <a:noFill/>
        </p:spPr>
        <p:txBody>
          <a:bodyPr wrap="square" rtlCol="0">
            <a:spAutoFit/>
          </a:bodyPr>
          <a:lstStyle/>
          <a:p>
            <a:r>
              <a:rPr lang="en-US" sz="2000" kern="1200" dirty="0">
                <a:solidFill>
                  <a:schemeClr val="bg2"/>
                </a:solidFill>
                <a:latin typeface="Arial Black" panose="020B0A04020102020204" pitchFamily="34" charset="0"/>
              </a:rPr>
              <a:t>You</a:t>
            </a:r>
          </a:p>
        </p:txBody>
      </p:sp>
      <p:sp>
        <p:nvSpPr>
          <p:cNvPr id="7" name="TextBox 6">
            <a:extLst>
              <a:ext uri="{FF2B5EF4-FFF2-40B4-BE49-F238E27FC236}">
                <a16:creationId xmlns:a16="http://schemas.microsoft.com/office/drawing/2014/main" id="{9C94B097-CFD2-53AD-A597-0B778BE86C5C}"/>
              </a:ext>
            </a:extLst>
          </p:cNvPr>
          <p:cNvSpPr txBox="1"/>
          <p:nvPr/>
        </p:nvSpPr>
        <p:spPr>
          <a:xfrm>
            <a:off x="7151968" y="1728322"/>
            <a:ext cx="1828800" cy="707886"/>
          </a:xfrm>
          <a:prstGeom prst="rect">
            <a:avLst/>
          </a:prstGeom>
          <a:noFill/>
        </p:spPr>
        <p:txBody>
          <a:bodyPr wrap="square" rtlCol="0">
            <a:spAutoFit/>
          </a:bodyPr>
          <a:lstStyle/>
          <a:p>
            <a:pPr algn="ctr"/>
            <a:r>
              <a:rPr lang="en-US" sz="2000" dirty="0">
                <a:solidFill>
                  <a:schemeClr val="bg1"/>
                </a:solidFill>
                <a:latin typeface="Arial Black" panose="020B0A04020102020204" pitchFamily="34" charset="0"/>
              </a:rPr>
              <a:t>You</a:t>
            </a:r>
          </a:p>
          <a:p>
            <a:pPr algn="ctr"/>
            <a:r>
              <a:rPr lang="en-US" sz="2000" dirty="0">
                <a:solidFill>
                  <a:schemeClr val="bg1"/>
                </a:solidFill>
                <a:latin typeface="Arial Black" panose="020B0A04020102020204" pitchFamily="34" charset="0"/>
              </a:rPr>
              <a:t>Scare me</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49B45B3A-F876-C58C-B1C3-DCE0F49AF033}"/>
                  </a:ext>
                </a:extLst>
              </p14:cNvPr>
              <p14:cNvContentPartPr/>
              <p14:nvPr/>
            </p14:nvContentPartPr>
            <p14:xfrm>
              <a:off x="6375240" y="2882070"/>
              <a:ext cx="204120" cy="363600"/>
            </p14:xfrm>
          </p:contentPart>
        </mc:Choice>
        <mc:Fallback xmlns="">
          <p:pic>
            <p:nvPicPr>
              <p:cNvPr id="9" name="Ink 8">
                <a:extLst>
                  <a:ext uri="{FF2B5EF4-FFF2-40B4-BE49-F238E27FC236}">
                    <a16:creationId xmlns:a16="http://schemas.microsoft.com/office/drawing/2014/main" id="{49B45B3A-F876-C58C-B1C3-DCE0F49AF033}"/>
                  </a:ext>
                </a:extLst>
              </p:cNvPr>
              <p:cNvPicPr/>
              <p:nvPr/>
            </p:nvPicPr>
            <p:blipFill>
              <a:blip r:embed="rId6"/>
              <a:stretch>
                <a:fillRect/>
              </a:stretch>
            </p:blipFill>
            <p:spPr>
              <a:xfrm>
                <a:off x="6369120" y="2875950"/>
                <a:ext cx="216360" cy="375840"/>
              </a:xfrm>
              <a:prstGeom prst="rect">
                <a:avLst/>
              </a:prstGeom>
            </p:spPr>
          </p:pic>
        </mc:Fallback>
      </mc:AlternateContent>
    </p:spTree>
    <p:extLst>
      <p:ext uri="{BB962C8B-B14F-4D97-AF65-F5344CB8AC3E}">
        <p14:creationId xmlns:p14="http://schemas.microsoft.com/office/powerpoint/2010/main" val="1636705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6" presetClass="path" presetSubtype="0" accel="50000" fill="hold" grpId="0" nodeType="afterEffect" p14:presetBounceEnd="50000">
                                      <p:stCondLst>
                                        <p:cond delay="2000"/>
                                      </p:stCondLst>
                                      <p:childTnLst>
                                        <p:animMotion origin="layout" path="M -0.68893 0.00186 C -0.71041 -0.15486 -0.44544 -0.29074 -0.08984 -0.29977 C 0.24935 -0.3118 0.56771 -0.20625 0.58906 -0.05439 C 0.61524 0.08681 0.39297 0.21713 0.07474 0.22732 C -0.21692 0.23357 -0.4931 0.14723 -0.51471 0.01621 C -0.53528 -0.10324 -0.34948 -0.21597 -0.07955 -0.22546 C 0.16979 -0.23217 0.40326 -0.15972 0.41927 -0.04977 C 0.43529 0.04861 0.28659 0.14537 0.0642 0.14954 C -0.13737 0.15625 -0.3289 0.1 -0.34466 0.01135 C -0.35508 -0.06828 -0.24414 -0.14537 -0.06836 -0.15023 C 0.08503 -0.15486 0.2392 -0.11296 0.24935 -0.04467 C 0.26055 0.01389 0.18099 0.06991 0.05326 0.07477 C -0.05247 0.07963 -0.16445 0.05324 -0.16927 0.00672 C -0.18034 -0.03032 -0.13737 -0.0706 -0.05807 -0.07569 C 0.00547 -0.07569 0.06901 -0.06574 0.08008 -0.04074 C 0.08503 -0.02407 0.07474 -0.00717 0.04258 -3.33333E-6 C 0.02709 0.00186 0.01602 0.00186 -2.29167E-6 -3.33333E-6 " pathEditMode="relative" rAng="0" ptsTypes="AAAAAAAAAAAAAAAAA" p14:bounceEnd="50000">
                                          <p:cBhvr>
                                            <p:cTn id="6" dur="2000" fill="hold"/>
                                            <p:tgtEl>
                                              <p:spTgt spid="6"/>
                                            </p:tgtEl>
                                            <p:attrNameLst>
                                              <p:attrName>ppt_x</p:attrName>
                                              <p:attrName>ppt_y</p:attrName>
                                            </p:attrNameLst>
                                          </p:cBhvr>
                                          <p:rCtr x="63945" y="-3843"/>
                                        </p:animMotion>
                                      </p:childTnLst>
                                      <p:subTnLst>
                                        <p:set>
                                          <p:cBhvr override="childStyle">
                                            <p:cTn dur="1" fill="hold" display="0" masterRel="sameClick" afterEffect="1">
                                              <p:stCondLst>
                                                <p:cond evt="end" delay="0">
                                                  <p:tn val="5"/>
                                                </p:cond>
                                              </p:stCondLst>
                                            </p:cTn>
                                            <p:tgtEl>
                                              <p:spTgt spid="6"/>
                                            </p:tgtEl>
                                            <p:attrNameLst>
                                              <p:attrName>style.visibility</p:attrName>
                                            </p:attrNameLst>
                                          </p:cBhvr>
                                          <p:to>
                                            <p:strVal val="hidden"/>
                                          </p:to>
                                        </p:set>
                                      </p:subTnLst>
                                    </p:cTn>
                                  </p:par>
                                </p:childTnLst>
                              </p:cTn>
                            </p:par>
                            <p:par>
                              <p:cTn id="7" fill="hold">
                                <p:stCondLst>
                                  <p:cond delay="4000"/>
                                </p:stCondLst>
                                <p:childTnLst>
                                  <p:par>
                                    <p:cTn id="8" presetID="1" presetClass="exit" presetSubtype="0" fill="hold" grpId="1" nodeType="afterEffect">
                                      <p:stCondLst>
                                        <p:cond delay="2000"/>
                                      </p:stCondLst>
                                      <p:childTnLst>
                                        <p:set>
                                          <p:cBhvr>
                                            <p:cTn id="9" dur="1" fill="hold">
                                              <p:stCondLst>
                                                <p:cond delay="0"/>
                                              </p:stCondLst>
                                            </p:cTn>
                                            <p:tgtEl>
                                              <p:spTgt spid="6"/>
                                            </p:tgtEl>
                                            <p:attrNameLst>
                                              <p:attrName>style.visibility</p:attrName>
                                            </p:attrNameLst>
                                          </p:cBhvr>
                                          <p:to>
                                            <p:strVal val="hidden"/>
                                          </p:to>
                                        </p:set>
                                      </p:childTnLst>
                                    </p:cTn>
                                  </p:par>
                                </p:childTnLst>
                              </p:cTn>
                            </p:par>
                            <p:par>
                              <p:cTn id="10" fill="hold">
                                <p:stCondLst>
                                  <p:cond delay="6000"/>
                                </p:stCondLst>
                                <p:childTnLst>
                                  <p:par>
                                    <p:cTn id="11" presetID="3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6" presetClass="path" presetSubtype="0" accel="50000" fill="hold" grpId="0" nodeType="afterEffect">
                                      <p:stCondLst>
                                        <p:cond delay="2000"/>
                                      </p:stCondLst>
                                      <p:childTnLst>
                                        <p:animMotion origin="layout" path="M -0.68893 0.00186 C -0.71041 -0.15486 -0.44544 -0.29074 -0.08984 -0.29977 C 0.24935 -0.3118 0.56771 -0.20625 0.58906 -0.05439 C 0.61524 0.08681 0.39297 0.21713 0.07474 0.22732 C -0.21692 0.23357 -0.4931 0.14723 -0.51471 0.01621 C -0.53528 -0.10324 -0.34948 -0.21597 -0.07955 -0.22546 C 0.16979 -0.23217 0.40326 -0.15972 0.41927 -0.04977 C 0.43529 0.04861 0.28659 0.14537 0.0642 0.14954 C -0.13737 0.15625 -0.3289 0.1 -0.34466 0.01135 C -0.35508 -0.06828 -0.24414 -0.14537 -0.06836 -0.15023 C 0.08503 -0.15486 0.2392 -0.11296 0.24935 -0.04467 C 0.26055 0.01389 0.18099 0.06991 0.05326 0.07477 C -0.05247 0.07963 -0.16445 0.05324 -0.16927 0.00672 C -0.18034 -0.03032 -0.13737 -0.0706 -0.05807 -0.07569 C 0.00547 -0.07569 0.06901 -0.06574 0.08008 -0.04074 C 0.08503 -0.02407 0.07474 -0.00717 0.04258 -3.33333E-6 C 0.02709 0.00186 0.01602 0.00186 -2.29167E-6 -3.33333E-6 " pathEditMode="relative" rAng="0" ptsTypes="AAAAAAAAAAAAAAAAA">
                                          <p:cBhvr>
                                            <p:cTn id="6" dur="2000" fill="hold"/>
                                            <p:tgtEl>
                                              <p:spTgt spid="6"/>
                                            </p:tgtEl>
                                            <p:attrNameLst>
                                              <p:attrName>ppt_x</p:attrName>
                                              <p:attrName>ppt_y</p:attrName>
                                            </p:attrNameLst>
                                          </p:cBhvr>
                                          <p:rCtr x="63945" y="-3843"/>
                                        </p:animMotion>
                                      </p:childTnLst>
                                      <p:subTnLst>
                                        <p:set>
                                          <p:cBhvr override="childStyle">
                                            <p:cTn dur="1" fill="hold" display="0" masterRel="sameClick" afterEffect="1">
                                              <p:stCondLst>
                                                <p:cond evt="end" delay="0">
                                                  <p:tn val="5"/>
                                                </p:cond>
                                              </p:stCondLst>
                                            </p:cTn>
                                            <p:tgtEl>
                                              <p:spTgt spid="6"/>
                                            </p:tgtEl>
                                            <p:attrNameLst>
                                              <p:attrName>style.visibility</p:attrName>
                                            </p:attrNameLst>
                                          </p:cBhvr>
                                          <p:to>
                                            <p:strVal val="hidden"/>
                                          </p:to>
                                        </p:set>
                                      </p:subTnLst>
                                    </p:cTn>
                                  </p:par>
                                </p:childTnLst>
                              </p:cTn>
                            </p:par>
                            <p:par>
                              <p:cTn id="7" fill="hold">
                                <p:stCondLst>
                                  <p:cond delay="4000"/>
                                </p:stCondLst>
                                <p:childTnLst>
                                  <p:par>
                                    <p:cTn id="8" presetID="1" presetClass="exit" presetSubtype="0" fill="hold" grpId="1" nodeType="afterEffect">
                                      <p:stCondLst>
                                        <p:cond delay="2000"/>
                                      </p:stCondLst>
                                      <p:childTnLst>
                                        <p:set>
                                          <p:cBhvr>
                                            <p:cTn id="9" dur="1" fill="hold">
                                              <p:stCondLst>
                                                <p:cond delay="0"/>
                                              </p:stCondLst>
                                            </p:cTn>
                                            <p:tgtEl>
                                              <p:spTgt spid="6"/>
                                            </p:tgtEl>
                                            <p:attrNameLst>
                                              <p:attrName>style.visibility</p:attrName>
                                            </p:attrNameLst>
                                          </p:cBhvr>
                                          <p:to>
                                            <p:strVal val="hidden"/>
                                          </p:to>
                                        </p:set>
                                      </p:childTnLst>
                                    </p:cTn>
                                  </p:par>
                                </p:childTnLst>
                              </p:cTn>
                            </p:par>
                            <p:par>
                              <p:cTn id="10" fill="hold">
                                <p:stCondLst>
                                  <p:cond delay="6000"/>
                                </p:stCondLst>
                                <p:childTnLst>
                                  <p:par>
                                    <p:cTn id="11" presetID="3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1330" y="-14533"/>
            <a:ext cx="12192000" cy="6854429"/>
          </a:xfrm>
          <a:prstGeom prst="rect">
            <a:avLst/>
          </a:prstGeom>
        </p:spPr>
      </p:pic>
      <p:sp>
        <p:nvSpPr>
          <p:cNvPr id="5" name="Rectangle 4">
            <a:extLst>
              <a:ext uri="{FF2B5EF4-FFF2-40B4-BE49-F238E27FC236}">
                <a16:creationId xmlns:a16="http://schemas.microsoft.com/office/drawing/2014/main" id="{1480EA97-EB69-038E-751D-D29737E7CB4D}"/>
              </a:ext>
            </a:extLst>
          </p:cNvPr>
          <p:cNvSpPr/>
          <p:nvPr/>
        </p:nvSpPr>
        <p:spPr>
          <a:xfrm>
            <a:off x="8623005" y="1669312"/>
            <a:ext cx="3402418" cy="4031095"/>
          </a:xfrm>
          <a:custGeom>
            <a:avLst/>
            <a:gdLst>
              <a:gd name="connsiteX0" fmla="*/ 0 w 3402418"/>
              <a:gd name="connsiteY0" fmla="*/ 0 h 4031095"/>
              <a:gd name="connsiteX1" fmla="*/ 601094 w 3402418"/>
              <a:gd name="connsiteY1" fmla="*/ 0 h 4031095"/>
              <a:gd name="connsiteX2" fmla="*/ 1066091 w 3402418"/>
              <a:gd name="connsiteY2" fmla="*/ 0 h 4031095"/>
              <a:gd name="connsiteX3" fmla="*/ 1599136 w 3402418"/>
              <a:gd name="connsiteY3" fmla="*/ 0 h 4031095"/>
              <a:gd name="connsiteX4" fmla="*/ 2234254 w 3402418"/>
              <a:gd name="connsiteY4" fmla="*/ 0 h 4031095"/>
              <a:gd name="connsiteX5" fmla="*/ 2801324 w 3402418"/>
              <a:gd name="connsiteY5" fmla="*/ 0 h 4031095"/>
              <a:gd name="connsiteX6" fmla="*/ 3402418 w 3402418"/>
              <a:gd name="connsiteY6" fmla="*/ 0 h 4031095"/>
              <a:gd name="connsiteX7" fmla="*/ 3402418 w 3402418"/>
              <a:gd name="connsiteY7" fmla="*/ 535560 h 4031095"/>
              <a:gd name="connsiteX8" fmla="*/ 3402418 w 3402418"/>
              <a:gd name="connsiteY8" fmla="*/ 1030809 h 4031095"/>
              <a:gd name="connsiteX9" fmla="*/ 3402418 w 3402418"/>
              <a:gd name="connsiteY9" fmla="*/ 1646990 h 4031095"/>
              <a:gd name="connsiteX10" fmla="*/ 3402418 w 3402418"/>
              <a:gd name="connsiteY10" fmla="*/ 2142239 h 4031095"/>
              <a:gd name="connsiteX11" fmla="*/ 3402418 w 3402418"/>
              <a:gd name="connsiteY11" fmla="*/ 2597177 h 4031095"/>
              <a:gd name="connsiteX12" fmla="*/ 3402418 w 3402418"/>
              <a:gd name="connsiteY12" fmla="*/ 3092426 h 4031095"/>
              <a:gd name="connsiteX13" fmla="*/ 3402418 w 3402418"/>
              <a:gd name="connsiteY13" fmla="*/ 4031095 h 4031095"/>
              <a:gd name="connsiteX14" fmla="*/ 2835348 w 3402418"/>
              <a:gd name="connsiteY14" fmla="*/ 4031095 h 4031095"/>
              <a:gd name="connsiteX15" fmla="*/ 2268279 w 3402418"/>
              <a:gd name="connsiteY15" fmla="*/ 4031095 h 4031095"/>
              <a:gd name="connsiteX16" fmla="*/ 1769257 w 3402418"/>
              <a:gd name="connsiteY16" fmla="*/ 4031095 h 4031095"/>
              <a:gd name="connsiteX17" fmla="*/ 1202188 w 3402418"/>
              <a:gd name="connsiteY17" fmla="*/ 4031095 h 4031095"/>
              <a:gd name="connsiteX18" fmla="*/ 635118 w 3402418"/>
              <a:gd name="connsiteY18" fmla="*/ 4031095 h 4031095"/>
              <a:gd name="connsiteX19" fmla="*/ 0 w 3402418"/>
              <a:gd name="connsiteY19" fmla="*/ 4031095 h 4031095"/>
              <a:gd name="connsiteX20" fmla="*/ 0 w 3402418"/>
              <a:gd name="connsiteY20" fmla="*/ 3455224 h 4031095"/>
              <a:gd name="connsiteX21" fmla="*/ 0 w 3402418"/>
              <a:gd name="connsiteY21" fmla="*/ 2919665 h 4031095"/>
              <a:gd name="connsiteX22" fmla="*/ 0 w 3402418"/>
              <a:gd name="connsiteY22" fmla="*/ 2343794 h 4031095"/>
              <a:gd name="connsiteX23" fmla="*/ 0 w 3402418"/>
              <a:gd name="connsiteY23" fmla="*/ 1727612 h 4031095"/>
              <a:gd name="connsiteX24" fmla="*/ 0 w 3402418"/>
              <a:gd name="connsiteY24" fmla="*/ 1111430 h 4031095"/>
              <a:gd name="connsiteX25" fmla="*/ 0 w 3402418"/>
              <a:gd name="connsiteY25" fmla="*/ 495249 h 4031095"/>
              <a:gd name="connsiteX26" fmla="*/ 0 w 3402418"/>
              <a:gd name="connsiteY26" fmla="*/ 0 h 403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2418" h="4031095" fill="none" extrusionOk="0">
                <a:moveTo>
                  <a:pt x="0" y="0"/>
                </a:moveTo>
                <a:cubicBezTo>
                  <a:pt x="269798" y="-52856"/>
                  <a:pt x="478481" y="12006"/>
                  <a:pt x="601094" y="0"/>
                </a:cubicBezTo>
                <a:cubicBezTo>
                  <a:pt x="723707" y="-12006"/>
                  <a:pt x="948545" y="12742"/>
                  <a:pt x="1066091" y="0"/>
                </a:cubicBezTo>
                <a:cubicBezTo>
                  <a:pt x="1183637" y="-12742"/>
                  <a:pt x="1356368" y="60155"/>
                  <a:pt x="1599136" y="0"/>
                </a:cubicBezTo>
                <a:cubicBezTo>
                  <a:pt x="1841905" y="-60155"/>
                  <a:pt x="2081322" y="36331"/>
                  <a:pt x="2234254" y="0"/>
                </a:cubicBezTo>
                <a:cubicBezTo>
                  <a:pt x="2387186" y="-36331"/>
                  <a:pt x="2523705" y="5823"/>
                  <a:pt x="2801324" y="0"/>
                </a:cubicBezTo>
                <a:cubicBezTo>
                  <a:pt x="3078943" y="-5823"/>
                  <a:pt x="3196403" y="1661"/>
                  <a:pt x="3402418" y="0"/>
                </a:cubicBezTo>
                <a:cubicBezTo>
                  <a:pt x="3444730" y="152903"/>
                  <a:pt x="3364111" y="273216"/>
                  <a:pt x="3402418" y="535560"/>
                </a:cubicBezTo>
                <a:cubicBezTo>
                  <a:pt x="3440725" y="797904"/>
                  <a:pt x="3372152" y="803417"/>
                  <a:pt x="3402418" y="1030809"/>
                </a:cubicBezTo>
                <a:cubicBezTo>
                  <a:pt x="3432684" y="1258201"/>
                  <a:pt x="3394766" y="1401519"/>
                  <a:pt x="3402418" y="1646990"/>
                </a:cubicBezTo>
                <a:cubicBezTo>
                  <a:pt x="3410070" y="1892461"/>
                  <a:pt x="3369056" y="1953437"/>
                  <a:pt x="3402418" y="2142239"/>
                </a:cubicBezTo>
                <a:cubicBezTo>
                  <a:pt x="3435780" y="2331041"/>
                  <a:pt x="3350637" y="2421455"/>
                  <a:pt x="3402418" y="2597177"/>
                </a:cubicBezTo>
                <a:cubicBezTo>
                  <a:pt x="3454199" y="2772899"/>
                  <a:pt x="3398744" y="2909325"/>
                  <a:pt x="3402418" y="3092426"/>
                </a:cubicBezTo>
                <a:cubicBezTo>
                  <a:pt x="3406092" y="3275527"/>
                  <a:pt x="3317166" y="3642874"/>
                  <a:pt x="3402418" y="4031095"/>
                </a:cubicBezTo>
                <a:cubicBezTo>
                  <a:pt x="3145662" y="4066751"/>
                  <a:pt x="3011388" y="4009991"/>
                  <a:pt x="2835348" y="4031095"/>
                </a:cubicBezTo>
                <a:cubicBezTo>
                  <a:pt x="2659308" y="4052199"/>
                  <a:pt x="2398658" y="4001485"/>
                  <a:pt x="2268279" y="4031095"/>
                </a:cubicBezTo>
                <a:cubicBezTo>
                  <a:pt x="2137900" y="4060705"/>
                  <a:pt x="1986195" y="4015911"/>
                  <a:pt x="1769257" y="4031095"/>
                </a:cubicBezTo>
                <a:cubicBezTo>
                  <a:pt x="1552319" y="4046279"/>
                  <a:pt x="1437973" y="3965033"/>
                  <a:pt x="1202188" y="4031095"/>
                </a:cubicBezTo>
                <a:cubicBezTo>
                  <a:pt x="966403" y="4097157"/>
                  <a:pt x="782071" y="3997991"/>
                  <a:pt x="635118" y="4031095"/>
                </a:cubicBezTo>
                <a:cubicBezTo>
                  <a:pt x="488165" y="4064199"/>
                  <a:pt x="180232" y="4014827"/>
                  <a:pt x="0" y="4031095"/>
                </a:cubicBezTo>
                <a:cubicBezTo>
                  <a:pt x="-18884" y="3750599"/>
                  <a:pt x="21218" y="3678942"/>
                  <a:pt x="0" y="3455224"/>
                </a:cubicBezTo>
                <a:cubicBezTo>
                  <a:pt x="-21218" y="3231506"/>
                  <a:pt x="61386" y="3155198"/>
                  <a:pt x="0" y="2919665"/>
                </a:cubicBezTo>
                <a:cubicBezTo>
                  <a:pt x="-61386" y="2684132"/>
                  <a:pt x="59557" y="2496838"/>
                  <a:pt x="0" y="2343794"/>
                </a:cubicBezTo>
                <a:cubicBezTo>
                  <a:pt x="-59557" y="2190750"/>
                  <a:pt x="16480" y="2013097"/>
                  <a:pt x="0" y="1727612"/>
                </a:cubicBezTo>
                <a:cubicBezTo>
                  <a:pt x="-16480" y="1442127"/>
                  <a:pt x="30053" y="1390514"/>
                  <a:pt x="0" y="1111430"/>
                </a:cubicBezTo>
                <a:cubicBezTo>
                  <a:pt x="-30053" y="832346"/>
                  <a:pt x="1303" y="784651"/>
                  <a:pt x="0" y="495249"/>
                </a:cubicBezTo>
                <a:cubicBezTo>
                  <a:pt x="-1303" y="205847"/>
                  <a:pt x="23155" y="128191"/>
                  <a:pt x="0" y="0"/>
                </a:cubicBezTo>
                <a:close/>
              </a:path>
              <a:path w="3402418" h="4031095" stroke="0" extrusionOk="0">
                <a:moveTo>
                  <a:pt x="0" y="0"/>
                </a:moveTo>
                <a:cubicBezTo>
                  <a:pt x="202325" y="-10861"/>
                  <a:pt x="277795" y="28050"/>
                  <a:pt x="533045" y="0"/>
                </a:cubicBezTo>
                <a:cubicBezTo>
                  <a:pt x="788296" y="-28050"/>
                  <a:pt x="792409" y="13548"/>
                  <a:pt x="998043" y="0"/>
                </a:cubicBezTo>
                <a:cubicBezTo>
                  <a:pt x="1203677" y="-13548"/>
                  <a:pt x="1452101" y="664"/>
                  <a:pt x="1633161" y="0"/>
                </a:cubicBezTo>
                <a:cubicBezTo>
                  <a:pt x="1814221" y="-664"/>
                  <a:pt x="2030218" y="7591"/>
                  <a:pt x="2166206" y="0"/>
                </a:cubicBezTo>
                <a:cubicBezTo>
                  <a:pt x="2302194" y="-7591"/>
                  <a:pt x="2434421" y="61534"/>
                  <a:pt x="2699252" y="0"/>
                </a:cubicBezTo>
                <a:cubicBezTo>
                  <a:pt x="2964083" y="-61534"/>
                  <a:pt x="3229068" y="78247"/>
                  <a:pt x="3402418" y="0"/>
                </a:cubicBezTo>
                <a:cubicBezTo>
                  <a:pt x="3428069" y="175724"/>
                  <a:pt x="3356686" y="385387"/>
                  <a:pt x="3402418" y="495249"/>
                </a:cubicBezTo>
                <a:cubicBezTo>
                  <a:pt x="3448150" y="605111"/>
                  <a:pt x="3399620" y="864175"/>
                  <a:pt x="3402418" y="1071120"/>
                </a:cubicBezTo>
                <a:cubicBezTo>
                  <a:pt x="3405216" y="1278065"/>
                  <a:pt x="3362535" y="1362627"/>
                  <a:pt x="3402418" y="1566368"/>
                </a:cubicBezTo>
                <a:cubicBezTo>
                  <a:pt x="3442301" y="1770109"/>
                  <a:pt x="3356309" y="1940050"/>
                  <a:pt x="3402418" y="2061617"/>
                </a:cubicBezTo>
                <a:cubicBezTo>
                  <a:pt x="3448527" y="2183184"/>
                  <a:pt x="3333417" y="2394716"/>
                  <a:pt x="3402418" y="2637488"/>
                </a:cubicBezTo>
                <a:cubicBezTo>
                  <a:pt x="3471419" y="2880260"/>
                  <a:pt x="3376396" y="2958713"/>
                  <a:pt x="3402418" y="3253670"/>
                </a:cubicBezTo>
                <a:cubicBezTo>
                  <a:pt x="3428440" y="3548627"/>
                  <a:pt x="3322682" y="3730550"/>
                  <a:pt x="3402418" y="4031095"/>
                </a:cubicBezTo>
                <a:cubicBezTo>
                  <a:pt x="3255004" y="4048482"/>
                  <a:pt x="3064972" y="4019342"/>
                  <a:pt x="2835348" y="4031095"/>
                </a:cubicBezTo>
                <a:cubicBezTo>
                  <a:pt x="2605724" y="4042848"/>
                  <a:pt x="2471107" y="3983228"/>
                  <a:pt x="2336327" y="4031095"/>
                </a:cubicBezTo>
                <a:cubicBezTo>
                  <a:pt x="2201547" y="4078962"/>
                  <a:pt x="1969548" y="3998660"/>
                  <a:pt x="1769257" y="4031095"/>
                </a:cubicBezTo>
                <a:cubicBezTo>
                  <a:pt x="1568966" y="4063530"/>
                  <a:pt x="1390206" y="3995568"/>
                  <a:pt x="1134139" y="4031095"/>
                </a:cubicBezTo>
                <a:cubicBezTo>
                  <a:pt x="878072" y="4066622"/>
                  <a:pt x="735558" y="4014081"/>
                  <a:pt x="567070" y="4031095"/>
                </a:cubicBezTo>
                <a:cubicBezTo>
                  <a:pt x="398582" y="4048109"/>
                  <a:pt x="188475" y="4021828"/>
                  <a:pt x="0" y="4031095"/>
                </a:cubicBezTo>
                <a:cubicBezTo>
                  <a:pt x="-9075" y="3901874"/>
                  <a:pt x="14266" y="3735383"/>
                  <a:pt x="0" y="3535846"/>
                </a:cubicBezTo>
                <a:cubicBezTo>
                  <a:pt x="-14266" y="3336309"/>
                  <a:pt x="39584" y="3227571"/>
                  <a:pt x="0" y="3000286"/>
                </a:cubicBezTo>
                <a:cubicBezTo>
                  <a:pt x="-39584" y="2773001"/>
                  <a:pt x="47063" y="2664897"/>
                  <a:pt x="0" y="2343794"/>
                </a:cubicBezTo>
                <a:cubicBezTo>
                  <a:pt x="-47063" y="2022691"/>
                  <a:pt x="31718" y="2037334"/>
                  <a:pt x="0" y="1767923"/>
                </a:cubicBezTo>
                <a:cubicBezTo>
                  <a:pt x="-31718" y="1498512"/>
                  <a:pt x="48094" y="1379344"/>
                  <a:pt x="0" y="1232363"/>
                </a:cubicBezTo>
                <a:cubicBezTo>
                  <a:pt x="-48094" y="1085382"/>
                  <a:pt x="15754" y="905594"/>
                  <a:pt x="0" y="777425"/>
                </a:cubicBezTo>
                <a:cubicBezTo>
                  <a:pt x="-15754" y="649256"/>
                  <a:pt x="85211" y="17999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20</a:t>
            </a:fld>
            <a:endParaRPr lang="en-US" dirty="0"/>
          </a:p>
        </p:txBody>
      </p:sp>
      <p:pic>
        <p:nvPicPr>
          <p:cNvPr id="4" name="Picture 3" descr="A white outline of a person carrying a tray&#10;&#10;Description automatically generated">
            <a:extLst>
              <a:ext uri="{FF2B5EF4-FFF2-40B4-BE49-F238E27FC236}">
                <a16:creationId xmlns:a16="http://schemas.microsoft.com/office/drawing/2014/main" id="{539467CF-F85C-E04E-EF83-2C3546BA577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29991" y="2009404"/>
            <a:ext cx="2558070" cy="3691003"/>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13" name="Picture 12" descr="A basketball with black lines&#10;&#10;Description automatically generated">
            <a:extLst>
              <a:ext uri="{FF2B5EF4-FFF2-40B4-BE49-F238E27FC236}">
                <a16:creationId xmlns:a16="http://schemas.microsoft.com/office/drawing/2014/main" id="{E348ECC3-684A-E660-F855-68D5E33580C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071200" y="2009404"/>
            <a:ext cx="944669" cy="944669"/>
          </a:xfrm>
          <a:prstGeom prst="rect">
            <a:avLst/>
          </a:prstGeom>
        </p:spPr>
      </p:pic>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EE8C6797-B23D-A9FA-3B5F-9000C1F819D8}"/>
              </a:ext>
            </a:extLst>
          </p:cNvPr>
          <p:cNvGrpSpPr/>
          <p:nvPr/>
        </p:nvGrpSpPr>
        <p:grpSpPr>
          <a:xfrm flipH="1">
            <a:off x="9886716" y="1573806"/>
            <a:ext cx="1132169" cy="1247027"/>
            <a:chOff x="9845007" y="1678562"/>
            <a:chExt cx="1132169" cy="1247027"/>
          </a:xfrm>
        </p:grpSpPr>
        <p:pic>
          <p:nvPicPr>
            <p:cNvPr id="26" name="Graphic 25" descr="A child with wavy hair">
              <a:extLst>
                <a:ext uri="{FF2B5EF4-FFF2-40B4-BE49-F238E27FC236}">
                  <a16:creationId xmlns:a16="http://schemas.microsoft.com/office/drawing/2014/main" id="{8FF8578E-CCEB-04EC-7CF5-E4193A723F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5007" y="1678562"/>
              <a:ext cx="1132169" cy="1247027"/>
            </a:xfrm>
            <a:prstGeom prst="rect">
              <a:avLst/>
            </a:prstGeom>
          </p:spPr>
        </p:pic>
        <p:pic>
          <p:nvPicPr>
            <p:cNvPr id="27" name="Graphic 26" descr="Face with thick eyebrows">
              <a:extLst>
                <a:ext uri="{FF2B5EF4-FFF2-40B4-BE49-F238E27FC236}">
                  <a16:creationId xmlns:a16="http://schemas.microsoft.com/office/drawing/2014/main" id="{C4DBB03C-52CD-5A90-E30A-5EF9481688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28585" y="2237009"/>
              <a:ext cx="550178" cy="489047"/>
            </a:xfrm>
            <a:prstGeom prst="rect">
              <a:avLst/>
            </a:prstGeom>
          </p:spPr>
        </p:pic>
      </p:grpSp>
      <p:pic>
        <p:nvPicPr>
          <p:cNvPr id="29" name="Graphic 28" descr="Angry face with fang">
            <a:extLst>
              <a:ext uri="{FF2B5EF4-FFF2-40B4-BE49-F238E27FC236}">
                <a16:creationId xmlns:a16="http://schemas.microsoft.com/office/drawing/2014/main" id="{F83884B2-4901-892B-EC55-A852BD562F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10927" y="4964280"/>
            <a:ext cx="520546" cy="504772"/>
          </a:xfrm>
          <a:prstGeom prst="rect">
            <a:avLst/>
          </a:prstGeom>
        </p:spPr>
      </p:pic>
      <p:pic>
        <p:nvPicPr>
          <p:cNvPr id="30" name="Graphic 29" descr="An eye rolling face">
            <a:extLst>
              <a:ext uri="{FF2B5EF4-FFF2-40B4-BE49-F238E27FC236}">
                <a16:creationId xmlns:a16="http://schemas.microsoft.com/office/drawing/2014/main" id="{DC18C2F2-7582-1C36-6A53-5C629994A0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43175" y="3056898"/>
            <a:ext cx="494486" cy="509939"/>
          </a:xfrm>
          <a:prstGeom prst="rect">
            <a:avLst/>
          </a:prstGeom>
        </p:spPr>
      </p:pic>
      <p:pic>
        <p:nvPicPr>
          <p:cNvPr id="31" name="Graphic 30" descr="A crying face">
            <a:extLst>
              <a:ext uri="{FF2B5EF4-FFF2-40B4-BE49-F238E27FC236}">
                <a16:creationId xmlns:a16="http://schemas.microsoft.com/office/drawing/2014/main" id="{01ADD23B-81D0-ED25-FD20-D38BDCE2D71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9192480" y="3957672"/>
            <a:ext cx="578296" cy="578296"/>
          </a:xfrm>
          <a:prstGeom prst="rect">
            <a:avLst/>
          </a:prstGeom>
        </p:spPr>
      </p:pic>
      <p:pic>
        <p:nvPicPr>
          <p:cNvPr id="32" name="Graphic 31" descr="A tired face">
            <a:extLst>
              <a:ext uri="{FF2B5EF4-FFF2-40B4-BE49-F238E27FC236}">
                <a16:creationId xmlns:a16="http://schemas.microsoft.com/office/drawing/2014/main" id="{74DF72CD-379E-454C-0614-4E2C7C07D6A9}"/>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1292367" y="2601604"/>
            <a:ext cx="578296" cy="578296"/>
          </a:xfrm>
          <a:prstGeom prst="rect">
            <a:avLst/>
          </a:prstGeom>
        </p:spPr>
      </p:pic>
      <p:pic>
        <p:nvPicPr>
          <p:cNvPr id="33" name="Graphic 32" descr="A surprised face">
            <a:extLst>
              <a:ext uri="{FF2B5EF4-FFF2-40B4-BE49-F238E27FC236}">
                <a16:creationId xmlns:a16="http://schemas.microsoft.com/office/drawing/2014/main" id="{39C8215D-1253-4D66-A658-D631A049036E}"/>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1018885" y="1732622"/>
            <a:ext cx="610385" cy="724831"/>
          </a:xfrm>
          <a:prstGeom prst="rect">
            <a:avLst/>
          </a:prstGeom>
        </p:spPr>
      </p:pic>
      <p:pic>
        <p:nvPicPr>
          <p:cNvPr id="34" name="Graphic 33" descr="A bored face">
            <a:extLst>
              <a:ext uri="{FF2B5EF4-FFF2-40B4-BE49-F238E27FC236}">
                <a16:creationId xmlns:a16="http://schemas.microsoft.com/office/drawing/2014/main" id="{7B118C3B-153F-E511-E652-C952E97A5B83}"/>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1294107" y="4243563"/>
            <a:ext cx="528727" cy="578296"/>
          </a:xfrm>
          <a:prstGeom prst="rect">
            <a:avLst/>
          </a:prstGeom>
        </p:spPr>
      </p:pic>
      <p:sp>
        <p:nvSpPr>
          <p:cNvPr id="10" name="Rectangle 9">
            <a:extLst>
              <a:ext uri="{FF2B5EF4-FFF2-40B4-BE49-F238E27FC236}">
                <a16:creationId xmlns:a16="http://schemas.microsoft.com/office/drawing/2014/main" id="{0D315BB4-ADF6-7C71-FF3C-181DF199EB45}"/>
              </a:ext>
            </a:extLst>
          </p:cNvPr>
          <p:cNvSpPr/>
          <p:nvPr/>
        </p:nvSpPr>
        <p:spPr>
          <a:xfrm>
            <a:off x="10043420" y="2191660"/>
            <a:ext cx="579312" cy="4501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Angry face with fang">
            <a:extLst>
              <a:ext uri="{FF2B5EF4-FFF2-40B4-BE49-F238E27FC236}">
                <a16:creationId xmlns:a16="http://schemas.microsoft.com/office/drawing/2014/main" id="{E377D948-E515-42EE-6C54-124E0CFBC847}"/>
              </a:ext>
            </a:extLst>
          </p:cNvPr>
          <p:cNvPicPr>
            <a:picLocks noChangeAspect="1"/>
          </p:cNvPicPr>
          <p:nvPr/>
        </p:nvPicPr>
        <p:blipFill>
          <a:blip r:embed="rId13">
            <a:extLst>
              <a:ext uri="{96DAC541-7B7A-43D3-8B79-37D633B846F1}">
                <asvg:svgBlip xmlns:asvg="http://schemas.microsoft.com/office/drawing/2016/SVG/main" r:embed="rId25"/>
              </a:ext>
            </a:extLst>
          </a:blip>
          <a:stretch>
            <a:fillRect/>
          </a:stretch>
        </p:blipFill>
        <p:spPr>
          <a:xfrm rot="20337305" flipH="1">
            <a:off x="10006262" y="2077050"/>
            <a:ext cx="740970" cy="718516"/>
          </a:xfrm>
          <a:prstGeom prst="rect">
            <a:avLst/>
          </a:prstGeom>
          <a:effectLst>
            <a:outerShdw blurRad="50800" dist="38100" dir="18900000" algn="bl" rotWithShape="0">
              <a:prstClr val="black">
                <a:alpha val="40000"/>
              </a:prstClr>
            </a:outerShdw>
          </a:effectLst>
          <a:scene3d>
            <a:camera prst="isometricLeftDown"/>
            <a:lightRig rig="threePt" dir="t"/>
          </a:scene3d>
        </p:spPr>
      </p:pic>
      <p:sp>
        <p:nvSpPr>
          <p:cNvPr id="11" name="TextBox 10">
            <a:extLst>
              <a:ext uri="{FF2B5EF4-FFF2-40B4-BE49-F238E27FC236}">
                <a16:creationId xmlns:a16="http://schemas.microsoft.com/office/drawing/2014/main" id="{09BBD264-BB01-9FD2-519E-B1343501C0CC}"/>
              </a:ext>
            </a:extLst>
          </p:cNvPr>
          <p:cNvSpPr txBox="1"/>
          <p:nvPr/>
        </p:nvSpPr>
        <p:spPr>
          <a:xfrm>
            <a:off x="3892378" y="1940699"/>
            <a:ext cx="4128317" cy="1200329"/>
          </a:xfrm>
          <a:prstGeom prst="rect">
            <a:avLst/>
          </a:prstGeom>
          <a:solidFill>
            <a:schemeClr val="tx1"/>
          </a:solidFill>
        </p:spPr>
        <p:txBody>
          <a:bodyPr wrap="square" rtlCol="0">
            <a:spAutoFit/>
          </a:bodyPr>
          <a:lstStyle/>
          <a:p>
            <a:pPr algn="ctr"/>
            <a:r>
              <a:rPr lang="en-US" sz="3600" dirty="0">
                <a:solidFill>
                  <a:schemeClr val="bg1"/>
                </a:solidFill>
                <a:latin typeface="Arial Black" panose="020B0A04020102020204" pitchFamily="34" charset="0"/>
              </a:rPr>
              <a:t>How can I expand this?</a:t>
            </a:r>
          </a:p>
        </p:txBody>
      </p:sp>
      <p:grpSp>
        <p:nvGrpSpPr>
          <p:cNvPr id="36" name="Group 35">
            <a:extLst>
              <a:ext uri="{FF2B5EF4-FFF2-40B4-BE49-F238E27FC236}">
                <a16:creationId xmlns:a16="http://schemas.microsoft.com/office/drawing/2014/main" id="{70127C55-FEB2-1367-253C-DCE70B046CC7}"/>
              </a:ext>
            </a:extLst>
          </p:cNvPr>
          <p:cNvGrpSpPr/>
          <p:nvPr/>
        </p:nvGrpSpPr>
        <p:grpSpPr>
          <a:xfrm>
            <a:off x="519791" y="1706710"/>
            <a:ext cx="2844809" cy="2988351"/>
            <a:chOff x="536345" y="1718273"/>
            <a:chExt cx="2844809" cy="2988351"/>
          </a:xfrm>
        </p:grpSpPr>
        <p:sp>
          <p:nvSpPr>
            <p:cNvPr id="37" name="Rectangle 36">
              <a:extLst>
                <a:ext uri="{FF2B5EF4-FFF2-40B4-BE49-F238E27FC236}">
                  <a16:creationId xmlns:a16="http://schemas.microsoft.com/office/drawing/2014/main" id="{1F90D3ED-C504-D911-E141-45D2438ED018}"/>
                </a:ext>
              </a:extLst>
            </p:cNvPr>
            <p:cNvSpPr/>
            <p:nvPr/>
          </p:nvSpPr>
          <p:spPr>
            <a:xfrm>
              <a:off x="61048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ECE5F706-92ED-F893-948B-C86BF6221A77}"/>
                </a:ext>
              </a:extLst>
            </p:cNvPr>
            <p:cNvGrpSpPr/>
            <p:nvPr/>
          </p:nvGrpSpPr>
          <p:grpSpPr>
            <a:xfrm>
              <a:off x="1910382" y="3137415"/>
              <a:ext cx="1132169" cy="1222742"/>
              <a:chOff x="1988763" y="2177478"/>
              <a:chExt cx="1132169" cy="1222742"/>
            </a:xfrm>
          </p:grpSpPr>
          <p:pic>
            <p:nvPicPr>
              <p:cNvPr id="61" name="Graphic 60" descr="Female with long wavy hair">
                <a:extLst>
                  <a:ext uri="{FF2B5EF4-FFF2-40B4-BE49-F238E27FC236}">
                    <a16:creationId xmlns:a16="http://schemas.microsoft.com/office/drawing/2014/main" id="{475F8593-E464-A0E8-DC13-F2C2CDDA33D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763" y="2177478"/>
                <a:ext cx="1132169" cy="1222742"/>
              </a:xfrm>
              <a:prstGeom prst="rect">
                <a:avLst/>
              </a:prstGeom>
            </p:spPr>
          </p:pic>
          <p:pic>
            <p:nvPicPr>
              <p:cNvPr id="62" name="Graphic 61" descr="A tired face">
                <a:extLst>
                  <a:ext uri="{FF2B5EF4-FFF2-40B4-BE49-F238E27FC236}">
                    <a16:creationId xmlns:a16="http://schemas.microsoft.com/office/drawing/2014/main" id="{78524DEA-3201-366E-97FD-EA8B29F17D1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82476" y="2607652"/>
                <a:ext cx="490976" cy="490976"/>
              </a:xfrm>
              <a:prstGeom prst="rect">
                <a:avLst/>
              </a:prstGeom>
            </p:spPr>
          </p:pic>
        </p:grpSp>
        <p:grpSp>
          <p:nvGrpSpPr>
            <p:cNvPr id="39" name="Group 38">
              <a:extLst>
                <a:ext uri="{FF2B5EF4-FFF2-40B4-BE49-F238E27FC236}">
                  <a16:creationId xmlns:a16="http://schemas.microsoft.com/office/drawing/2014/main" id="{862636C0-EF02-6939-FF3E-01313F15374F}"/>
                </a:ext>
              </a:extLst>
            </p:cNvPr>
            <p:cNvGrpSpPr/>
            <p:nvPr/>
          </p:nvGrpSpPr>
          <p:grpSpPr>
            <a:xfrm>
              <a:off x="690103" y="3155265"/>
              <a:ext cx="1132169" cy="1222742"/>
              <a:chOff x="637849" y="2192976"/>
              <a:chExt cx="1132169" cy="1222742"/>
            </a:xfrm>
          </p:grpSpPr>
          <p:pic>
            <p:nvPicPr>
              <p:cNvPr id="59" name="Graphic 58" descr="Female with long wavy hair">
                <a:extLst>
                  <a:ext uri="{FF2B5EF4-FFF2-40B4-BE49-F238E27FC236}">
                    <a16:creationId xmlns:a16="http://schemas.microsoft.com/office/drawing/2014/main" id="{1209AC60-62E9-74FE-CC5C-E4A75631347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637849" y="2192976"/>
                <a:ext cx="1132169" cy="1222742"/>
              </a:xfrm>
              <a:prstGeom prst="rect">
                <a:avLst/>
              </a:prstGeom>
            </p:spPr>
          </p:pic>
          <p:pic>
            <p:nvPicPr>
              <p:cNvPr id="60" name="Graphic 59" descr="Crying face with tears">
                <a:extLst>
                  <a:ext uri="{FF2B5EF4-FFF2-40B4-BE49-F238E27FC236}">
                    <a16:creationId xmlns:a16="http://schemas.microsoft.com/office/drawing/2014/main" id="{FD411A8E-C243-6091-BBBB-54EB94C7E8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flipH="1">
                <a:off x="767378" y="2605578"/>
                <a:ext cx="536437" cy="510892"/>
              </a:xfrm>
              <a:prstGeom prst="rect">
                <a:avLst/>
              </a:prstGeom>
            </p:spPr>
          </p:pic>
        </p:grpSp>
        <p:grpSp>
          <p:nvGrpSpPr>
            <p:cNvPr id="40" name="Group 39">
              <a:extLst>
                <a:ext uri="{FF2B5EF4-FFF2-40B4-BE49-F238E27FC236}">
                  <a16:creationId xmlns:a16="http://schemas.microsoft.com/office/drawing/2014/main" id="{F824E976-BE05-1CC4-28C9-FDF936820FC7}"/>
                </a:ext>
              </a:extLst>
            </p:cNvPr>
            <p:cNvGrpSpPr/>
            <p:nvPr/>
          </p:nvGrpSpPr>
          <p:grpSpPr>
            <a:xfrm flipH="1">
              <a:off x="1910382" y="1851923"/>
              <a:ext cx="1132169" cy="1222742"/>
              <a:chOff x="965546" y="2090484"/>
              <a:chExt cx="1132169" cy="1222742"/>
            </a:xfrm>
          </p:grpSpPr>
          <p:pic>
            <p:nvPicPr>
              <p:cNvPr id="57" name="Graphic 56" descr="Female with long wavy hair">
                <a:extLst>
                  <a:ext uri="{FF2B5EF4-FFF2-40B4-BE49-F238E27FC236}">
                    <a16:creationId xmlns:a16="http://schemas.microsoft.com/office/drawing/2014/main" id="{14A53F70-223D-C72A-AC6D-7FBEC994E7A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965546" y="2090484"/>
                <a:ext cx="1132169" cy="1222742"/>
              </a:xfrm>
              <a:prstGeom prst="rect">
                <a:avLst/>
              </a:prstGeom>
            </p:spPr>
          </p:pic>
          <p:pic>
            <p:nvPicPr>
              <p:cNvPr id="58" name="Graphic 57" descr="A smiling woman">
                <a:extLst>
                  <a:ext uri="{FF2B5EF4-FFF2-40B4-BE49-F238E27FC236}">
                    <a16:creationId xmlns:a16="http://schemas.microsoft.com/office/drawing/2014/main" id="{DFE7D575-5D31-CF9A-6C83-9884BCE956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1087850" y="2456745"/>
                <a:ext cx="506867" cy="554385"/>
              </a:xfrm>
              <a:prstGeom prst="rect">
                <a:avLst/>
              </a:prstGeom>
            </p:spPr>
          </p:pic>
        </p:grpSp>
        <p:grpSp>
          <p:nvGrpSpPr>
            <p:cNvPr id="41" name="Group 40">
              <a:extLst>
                <a:ext uri="{FF2B5EF4-FFF2-40B4-BE49-F238E27FC236}">
                  <a16:creationId xmlns:a16="http://schemas.microsoft.com/office/drawing/2014/main" id="{BAE6ECB5-E4F1-3B89-CBFB-D74564823E22}"/>
                </a:ext>
              </a:extLst>
            </p:cNvPr>
            <p:cNvGrpSpPr/>
            <p:nvPr/>
          </p:nvGrpSpPr>
          <p:grpSpPr>
            <a:xfrm flipH="1">
              <a:off x="734158" y="1875166"/>
              <a:ext cx="1132169" cy="1222742"/>
              <a:chOff x="2148092" y="2025886"/>
              <a:chExt cx="1132169" cy="1222742"/>
            </a:xfrm>
          </p:grpSpPr>
          <p:pic>
            <p:nvPicPr>
              <p:cNvPr id="55" name="Graphic 54" descr="Female with long wavy hair">
                <a:extLst>
                  <a:ext uri="{FF2B5EF4-FFF2-40B4-BE49-F238E27FC236}">
                    <a16:creationId xmlns:a16="http://schemas.microsoft.com/office/drawing/2014/main" id="{CAB3145F-F39F-5A1D-549F-19D2CB7D9E6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48092" y="2025886"/>
                <a:ext cx="1132169" cy="1222742"/>
              </a:xfrm>
              <a:prstGeom prst="rect">
                <a:avLst/>
              </a:prstGeom>
            </p:spPr>
          </p:pic>
          <p:pic>
            <p:nvPicPr>
              <p:cNvPr id="56" name="Graphic 55" descr="A woman's face">
                <a:extLst>
                  <a:ext uri="{FF2B5EF4-FFF2-40B4-BE49-F238E27FC236}">
                    <a16:creationId xmlns:a16="http://schemas.microsoft.com/office/drawing/2014/main" id="{54E03360-B123-5AC9-BDDC-D36DC53AB71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38891" y="2419661"/>
                <a:ext cx="512359" cy="544382"/>
              </a:xfrm>
              <a:prstGeom prst="rect">
                <a:avLst/>
              </a:prstGeom>
            </p:spPr>
          </p:pic>
        </p:grpSp>
        <p:sp>
          <p:nvSpPr>
            <p:cNvPr id="42" name="Rectangle 41">
              <a:extLst>
                <a:ext uri="{FF2B5EF4-FFF2-40B4-BE49-F238E27FC236}">
                  <a16:creationId xmlns:a16="http://schemas.microsoft.com/office/drawing/2014/main" id="{9582FC10-ABDC-FE9B-752C-274D08315C11}"/>
                </a:ext>
              </a:extLst>
            </p:cNvPr>
            <p:cNvSpPr/>
            <p:nvPr/>
          </p:nvSpPr>
          <p:spPr>
            <a:xfrm>
              <a:off x="53634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AD49D3C6-0957-8E72-CA6B-90DF6C612CDB}"/>
                </a:ext>
              </a:extLst>
            </p:cNvPr>
            <p:cNvGrpSpPr/>
            <p:nvPr/>
          </p:nvGrpSpPr>
          <p:grpSpPr>
            <a:xfrm>
              <a:off x="1836242" y="3137415"/>
              <a:ext cx="1132169" cy="1222742"/>
              <a:chOff x="1988763" y="2177478"/>
              <a:chExt cx="1132169" cy="1222742"/>
            </a:xfrm>
          </p:grpSpPr>
          <p:pic>
            <p:nvPicPr>
              <p:cNvPr id="53" name="Graphic 52" descr="Female with long wavy hair">
                <a:extLst>
                  <a:ext uri="{FF2B5EF4-FFF2-40B4-BE49-F238E27FC236}">
                    <a16:creationId xmlns:a16="http://schemas.microsoft.com/office/drawing/2014/main" id="{8015B391-10D0-58A7-99F6-01D02D6A018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763" y="2177478"/>
                <a:ext cx="1132169" cy="1222742"/>
              </a:xfrm>
              <a:prstGeom prst="rect">
                <a:avLst/>
              </a:prstGeom>
            </p:spPr>
          </p:pic>
          <p:pic>
            <p:nvPicPr>
              <p:cNvPr id="54" name="Graphic 53" descr="A tired face">
                <a:extLst>
                  <a:ext uri="{FF2B5EF4-FFF2-40B4-BE49-F238E27FC236}">
                    <a16:creationId xmlns:a16="http://schemas.microsoft.com/office/drawing/2014/main" id="{0B4A92B1-B836-9891-D0D3-E4FBD20B1E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82476" y="2607652"/>
                <a:ext cx="490976" cy="490976"/>
              </a:xfrm>
              <a:prstGeom prst="rect">
                <a:avLst/>
              </a:prstGeom>
            </p:spPr>
          </p:pic>
        </p:grpSp>
        <p:grpSp>
          <p:nvGrpSpPr>
            <p:cNvPr id="44" name="Group 43">
              <a:extLst>
                <a:ext uri="{FF2B5EF4-FFF2-40B4-BE49-F238E27FC236}">
                  <a16:creationId xmlns:a16="http://schemas.microsoft.com/office/drawing/2014/main" id="{39EF25AC-0499-728D-D487-D65D766DC058}"/>
                </a:ext>
              </a:extLst>
            </p:cNvPr>
            <p:cNvGrpSpPr/>
            <p:nvPr/>
          </p:nvGrpSpPr>
          <p:grpSpPr>
            <a:xfrm>
              <a:off x="615963" y="3155265"/>
              <a:ext cx="1132169" cy="1222742"/>
              <a:chOff x="637849" y="2192976"/>
              <a:chExt cx="1132169" cy="1222742"/>
            </a:xfrm>
          </p:grpSpPr>
          <p:pic>
            <p:nvPicPr>
              <p:cNvPr id="51" name="Graphic 50" descr="Female with long wavy hair">
                <a:extLst>
                  <a:ext uri="{FF2B5EF4-FFF2-40B4-BE49-F238E27FC236}">
                    <a16:creationId xmlns:a16="http://schemas.microsoft.com/office/drawing/2014/main" id="{1819F4E3-B573-B569-AE78-5ECAFF9F9DC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637849" y="2192976"/>
                <a:ext cx="1132169" cy="1222742"/>
              </a:xfrm>
              <a:prstGeom prst="rect">
                <a:avLst/>
              </a:prstGeom>
            </p:spPr>
          </p:pic>
          <p:pic>
            <p:nvPicPr>
              <p:cNvPr id="52" name="Graphic 51" descr="Crying face with tears">
                <a:extLst>
                  <a:ext uri="{FF2B5EF4-FFF2-40B4-BE49-F238E27FC236}">
                    <a16:creationId xmlns:a16="http://schemas.microsoft.com/office/drawing/2014/main" id="{DDC87547-2431-FF0A-1CC5-5492CC6486E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flipH="1">
                <a:off x="767378" y="2605578"/>
                <a:ext cx="536437" cy="510892"/>
              </a:xfrm>
              <a:prstGeom prst="rect">
                <a:avLst/>
              </a:prstGeom>
            </p:spPr>
          </p:pic>
        </p:grpSp>
        <p:grpSp>
          <p:nvGrpSpPr>
            <p:cNvPr id="45" name="Group 44">
              <a:extLst>
                <a:ext uri="{FF2B5EF4-FFF2-40B4-BE49-F238E27FC236}">
                  <a16:creationId xmlns:a16="http://schemas.microsoft.com/office/drawing/2014/main" id="{AA660B97-4DD6-C174-3287-F45F26B31D53}"/>
                </a:ext>
              </a:extLst>
            </p:cNvPr>
            <p:cNvGrpSpPr/>
            <p:nvPr/>
          </p:nvGrpSpPr>
          <p:grpSpPr>
            <a:xfrm flipH="1">
              <a:off x="1836242" y="1851923"/>
              <a:ext cx="1132169" cy="1222742"/>
              <a:chOff x="965546" y="2090484"/>
              <a:chExt cx="1132169" cy="1222742"/>
            </a:xfrm>
          </p:grpSpPr>
          <p:pic>
            <p:nvPicPr>
              <p:cNvPr id="49" name="Graphic 48" descr="Female with long wavy hair">
                <a:extLst>
                  <a:ext uri="{FF2B5EF4-FFF2-40B4-BE49-F238E27FC236}">
                    <a16:creationId xmlns:a16="http://schemas.microsoft.com/office/drawing/2014/main" id="{B58D1ED6-FE5A-55A7-0684-7758EA182D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965546" y="2090484"/>
                <a:ext cx="1132169" cy="1222742"/>
              </a:xfrm>
              <a:prstGeom prst="rect">
                <a:avLst/>
              </a:prstGeom>
            </p:spPr>
          </p:pic>
          <p:pic>
            <p:nvPicPr>
              <p:cNvPr id="50" name="Graphic 49" descr="A smiling woman">
                <a:extLst>
                  <a:ext uri="{FF2B5EF4-FFF2-40B4-BE49-F238E27FC236}">
                    <a16:creationId xmlns:a16="http://schemas.microsoft.com/office/drawing/2014/main" id="{6900D72E-A87D-8CA3-1965-DE26EA4CB95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1087850" y="2456745"/>
                <a:ext cx="506867" cy="554385"/>
              </a:xfrm>
              <a:prstGeom prst="rect">
                <a:avLst/>
              </a:prstGeom>
            </p:spPr>
          </p:pic>
        </p:grpSp>
        <p:grpSp>
          <p:nvGrpSpPr>
            <p:cNvPr id="46" name="Group 45">
              <a:extLst>
                <a:ext uri="{FF2B5EF4-FFF2-40B4-BE49-F238E27FC236}">
                  <a16:creationId xmlns:a16="http://schemas.microsoft.com/office/drawing/2014/main" id="{FAFE3476-662B-0D2C-0A13-62D95CAB8208}"/>
                </a:ext>
              </a:extLst>
            </p:cNvPr>
            <p:cNvGrpSpPr/>
            <p:nvPr/>
          </p:nvGrpSpPr>
          <p:grpSpPr>
            <a:xfrm flipH="1">
              <a:off x="660018" y="1875166"/>
              <a:ext cx="1132169" cy="1222742"/>
              <a:chOff x="2148092" y="2025886"/>
              <a:chExt cx="1132169" cy="1222742"/>
            </a:xfrm>
          </p:grpSpPr>
          <p:pic>
            <p:nvPicPr>
              <p:cNvPr id="47" name="Graphic 46" descr="Female with long wavy hair">
                <a:extLst>
                  <a:ext uri="{FF2B5EF4-FFF2-40B4-BE49-F238E27FC236}">
                    <a16:creationId xmlns:a16="http://schemas.microsoft.com/office/drawing/2014/main" id="{BF8137FB-AC40-710A-92A1-52116F4E0E6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48092" y="2025886"/>
                <a:ext cx="1132169" cy="1222742"/>
              </a:xfrm>
              <a:prstGeom prst="rect">
                <a:avLst/>
              </a:prstGeom>
            </p:spPr>
          </p:pic>
          <p:pic>
            <p:nvPicPr>
              <p:cNvPr id="48" name="Graphic 47" descr="A woman's face">
                <a:extLst>
                  <a:ext uri="{FF2B5EF4-FFF2-40B4-BE49-F238E27FC236}">
                    <a16:creationId xmlns:a16="http://schemas.microsoft.com/office/drawing/2014/main" id="{1877858C-4BF4-4AF7-979E-E25249751B1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38891" y="2419661"/>
                <a:ext cx="512359" cy="544382"/>
              </a:xfrm>
              <a:prstGeom prst="rect">
                <a:avLst/>
              </a:prstGeom>
            </p:spPr>
          </p:pic>
        </p:grpSp>
      </p:grpSp>
    </p:spTree>
    <p:extLst>
      <p:ext uri="{BB962C8B-B14F-4D97-AF65-F5344CB8AC3E}">
        <p14:creationId xmlns:p14="http://schemas.microsoft.com/office/powerpoint/2010/main" val="3613408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1330" y="-14533"/>
            <a:ext cx="12192000" cy="6854429"/>
          </a:xfrm>
          <a:prstGeom prst="rect">
            <a:avLst/>
          </a:prstGeom>
        </p:spPr>
      </p:pic>
      <p:sp>
        <p:nvSpPr>
          <p:cNvPr id="5" name="Rectangle 4">
            <a:extLst>
              <a:ext uri="{FF2B5EF4-FFF2-40B4-BE49-F238E27FC236}">
                <a16:creationId xmlns:a16="http://schemas.microsoft.com/office/drawing/2014/main" id="{1480EA97-EB69-038E-751D-D29737E7CB4D}"/>
              </a:ext>
            </a:extLst>
          </p:cNvPr>
          <p:cNvSpPr/>
          <p:nvPr/>
        </p:nvSpPr>
        <p:spPr>
          <a:xfrm>
            <a:off x="8660076" y="1501930"/>
            <a:ext cx="3402418" cy="4198477"/>
          </a:xfrm>
          <a:custGeom>
            <a:avLst/>
            <a:gdLst>
              <a:gd name="connsiteX0" fmla="*/ 0 w 3402418"/>
              <a:gd name="connsiteY0" fmla="*/ 0 h 4198477"/>
              <a:gd name="connsiteX1" fmla="*/ 601094 w 3402418"/>
              <a:gd name="connsiteY1" fmla="*/ 0 h 4198477"/>
              <a:gd name="connsiteX2" fmla="*/ 1066091 w 3402418"/>
              <a:gd name="connsiteY2" fmla="*/ 0 h 4198477"/>
              <a:gd name="connsiteX3" fmla="*/ 1599136 w 3402418"/>
              <a:gd name="connsiteY3" fmla="*/ 0 h 4198477"/>
              <a:gd name="connsiteX4" fmla="*/ 2234254 w 3402418"/>
              <a:gd name="connsiteY4" fmla="*/ 0 h 4198477"/>
              <a:gd name="connsiteX5" fmla="*/ 2801324 w 3402418"/>
              <a:gd name="connsiteY5" fmla="*/ 0 h 4198477"/>
              <a:gd name="connsiteX6" fmla="*/ 3402418 w 3402418"/>
              <a:gd name="connsiteY6" fmla="*/ 0 h 4198477"/>
              <a:gd name="connsiteX7" fmla="*/ 3402418 w 3402418"/>
              <a:gd name="connsiteY7" fmla="*/ 557798 h 4198477"/>
              <a:gd name="connsiteX8" fmla="*/ 3402418 w 3402418"/>
              <a:gd name="connsiteY8" fmla="*/ 1073611 h 4198477"/>
              <a:gd name="connsiteX9" fmla="*/ 3402418 w 3402418"/>
              <a:gd name="connsiteY9" fmla="*/ 1715378 h 4198477"/>
              <a:gd name="connsiteX10" fmla="*/ 3402418 w 3402418"/>
              <a:gd name="connsiteY10" fmla="*/ 2231191 h 4198477"/>
              <a:gd name="connsiteX11" fmla="*/ 3402418 w 3402418"/>
              <a:gd name="connsiteY11" fmla="*/ 2705019 h 4198477"/>
              <a:gd name="connsiteX12" fmla="*/ 3402418 w 3402418"/>
              <a:gd name="connsiteY12" fmla="*/ 3220832 h 4198477"/>
              <a:gd name="connsiteX13" fmla="*/ 3402418 w 3402418"/>
              <a:gd name="connsiteY13" fmla="*/ 4198477 h 4198477"/>
              <a:gd name="connsiteX14" fmla="*/ 2835348 w 3402418"/>
              <a:gd name="connsiteY14" fmla="*/ 4198477 h 4198477"/>
              <a:gd name="connsiteX15" fmla="*/ 2268279 w 3402418"/>
              <a:gd name="connsiteY15" fmla="*/ 4198477 h 4198477"/>
              <a:gd name="connsiteX16" fmla="*/ 1769257 w 3402418"/>
              <a:gd name="connsiteY16" fmla="*/ 4198477 h 4198477"/>
              <a:gd name="connsiteX17" fmla="*/ 1202188 w 3402418"/>
              <a:gd name="connsiteY17" fmla="*/ 4198477 h 4198477"/>
              <a:gd name="connsiteX18" fmla="*/ 635118 w 3402418"/>
              <a:gd name="connsiteY18" fmla="*/ 4198477 h 4198477"/>
              <a:gd name="connsiteX19" fmla="*/ 0 w 3402418"/>
              <a:gd name="connsiteY19" fmla="*/ 4198477 h 4198477"/>
              <a:gd name="connsiteX20" fmla="*/ 0 w 3402418"/>
              <a:gd name="connsiteY20" fmla="*/ 3598695 h 4198477"/>
              <a:gd name="connsiteX21" fmla="*/ 0 w 3402418"/>
              <a:gd name="connsiteY21" fmla="*/ 3040897 h 4198477"/>
              <a:gd name="connsiteX22" fmla="*/ 0 w 3402418"/>
              <a:gd name="connsiteY22" fmla="*/ 2441114 h 4198477"/>
              <a:gd name="connsiteX23" fmla="*/ 0 w 3402418"/>
              <a:gd name="connsiteY23" fmla="*/ 1799347 h 4198477"/>
              <a:gd name="connsiteX24" fmla="*/ 0 w 3402418"/>
              <a:gd name="connsiteY24" fmla="*/ 1157580 h 4198477"/>
              <a:gd name="connsiteX25" fmla="*/ 0 w 3402418"/>
              <a:gd name="connsiteY25" fmla="*/ 515813 h 4198477"/>
              <a:gd name="connsiteX26" fmla="*/ 0 w 3402418"/>
              <a:gd name="connsiteY26" fmla="*/ 0 h 419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2418" h="4198477" fill="none" extrusionOk="0">
                <a:moveTo>
                  <a:pt x="0" y="0"/>
                </a:moveTo>
                <a:cubicBezTo>
                  <a:pt x="269798" y="-52856"/>
                  <a:pt x="478481" y="12006"/>
                  <a:pt x="601094" y="0"/>
                </a:cubicBezTo>
                <a:cubicBezTo>
                  <a:pt x="723707" y="-12006"/>
                  <a:pt x="948545" y="12742"/>
                  <a:pt x="1066091" y="0"/>
                </a:cubicBezTo>
                <a:cubicBezTo>
                  <a:pt x="1183637" y="-12742"/>
                  <a:pt x="1356368" y="60155"/>
                  <a:pt x="1599136" y="0"/>
                </a:cubicBezTo>
                <a:cubicBezTo>
                  <a:pt x="1841905" y="-60155"/>
                  <a:pt x="2081322" y="36331"/>
                  <a:pt x="2234254" y="0"/>
                </a:cubicBezTo>
                <a:cubicBezTo>
                  <a:pt x="2387186" y="-36331"/>
                  <a:pt x="2523705" y="5823"/>
                  <a:pt x="2801324" y="0"/>
                </a:cubicBezTo>
                <a:cubicBezTo>
                  <a:pt x="3078943" y="-5823"/>
                  <a:pt x="3196403" y="1661"/>
                  <a:pt x="3402418" y="0"/>
                </a:cubicBezTo>
                <a:cubicBezTo>
                  <a:pt x="3435018" y="209076"/>
                  <a:pt x="3347615" y="413400"/>
                  <a:pt x="3402418" y="557798"/>
                </a:cubicBezTo>
                <a:cubicBezTo>
                  <a:pt x="3457221" y="702196"/>
                  <a:pt x="3380520" y="912367"/>
                  <a:pt x="3402418" y="1073611"/>
                </a:cubicBezTo>
                <a:cubicBezTo>
                  <a:pt x="3424316" y="1234855"/>
                  <a:pt x="3330354" y="1453084"/>
                  <a:pt x="3402418" y="1715378"/>
                </a:cubicBezTo>
                <a:cubicBezTo>
                  <a:pt x="3474482" y="1977672"/>
                  <a:pt x="3385555" y="2096825"/>
                  <a:pt x="3402418" y="2231191"/>
                </a:cubicBezTo>
                <a:cubicBezTo>
                  <a:pt x="3419281" y="2365557"/>
                  <a:pt x="3385424" y="2578270"/>
                  <a:pt x="3402418" y="2705019"/>
                </a:cubicBezTo>
                <a:cubicBezTo>
                  <a:pt x="3419412" y="2831768"/>
                  <a:pt x="3354734" y="3102305"/>
                  <a:pt x="3402418" y="3220832"/>
                </a:cubicBezTo>
                <a:cubicBezTo>
                  <a:pt x="3450102" y="3339359"/>
                  <a:pt x="3386539" y="3921371"/>
                  <a:pt x="3402418" y="4198477"/>
                </a:cubicBezTo>
                <a:cubicBezTo>
                  <a:pt x="3145662" y="4234133"/>
                  <a:pt x="3011388" y="4177373"/>
                  <a:pt x="2835348" y="4198477"/>
                </a:cubicBezTo>
                <a:cubicBezTo>
                  <a:pt x="2659308" y="4219581"/>
                  <a:pt x="2398658" y="4168867"/>
                  <a:pt x="2268279" y="4198477"/>
                </a:cubicBezTo>
                <a:cubicBezTo>
                  <a:pt x="2137900" y="4228087"/>
                  <a:pt x="1986195" y="4183293"/>
                  <a:pt x="1769257" y="4198477"/>
                </a:cubicBezTo>
                <a:cubicBezTo>
                  <a:pt x="1552319" y="4213661"/>
                  <a:pt x="1437973" y="4132415"/>
                  <a:pt x="1202188" y="4198477"/>
                </a:cubicBezTo>
                <a:cubicBezTo>
                  <a:pt x="966403" y="4264539"/>
                  <a:pt x="782071" y="4165373"/>
                  <a:pt x="635118" y="4198477"/>
                </a:cubicBezTo>
                <a:cubicBezTo>
                  <a:pt x="488165" y="4231581"/>
                  <a:pt x="180232" y="4182209"/>
                  <a:pt x="0" y="4198477"/>
                </a:cubicBezTo>
                <a:cubicBezTo>
                  <a:pt x="-52585" y="4066694"/>
                  <a:pt x="71620" y="3861604"/>
                  <a:pt x="0" y="3598695"/>
                </a:cubicBezTo>
                <a:cubicBezTo>
                  <a:pt x="-71620" y="3335786"/>
                  <a:pt x="46684" y="3262346"/>
                  <a:pt x="0" y="3040897"/>
                </a:cubicBezTo>
                <a:cubicBezTo>
                  <a:pt x="-46684" y="2819448"/>
                  <a:pt x="13048" y="2603219"/>
                  <a:pt x="0" y="2441114"/>
                </a:cubicBezTo>
                <a:cubicBezTo>
                  <a:pt x="-13048" y="2279009"/>
                  <a:pt x="54022" y="2004041"/>
                  <a:pt x="0" y="1799347"/>
                </a:cubicBezTo>
                <a:cubicBezTo>
                  <a:pt x="-54022" y="1594653"/>
                  <a:pt x="70636" y="1463067"/>
                  <a:pt x="0" y="1157580"/>
                </a:cubicBezTo>
                <a:cubicBezTo>
                  <a:pt x="-70636" y="852093"/>
                  <a:pt x="52454" y="656990"/>
                  <a:pt x="0" y="515813"/>
                </a:cubicBezTo>
                <a:cubicBezTo>
                  <a:pt x="-52454" y="374636"/>
                  <a:pt x="20469" y="257820"/>
                  <a:pt x="0" y="0"/>
                </a:cubicBezTo>
                <a:close/>
              </a:path>
              <a:path w="3402418" h="4198477" stroke="0" extrusionOk="0">
                <a:moveTo>
                  <a:pt x="0" y="0"/>
                </a:moveTo>
                <a:cubicBezTo>
                  <a:pt x="202325" y="-10861"/>
                  <a:pt x="277795" y="28050"/>
                  <a:pt x="533045" y="0"/>
                </a:cubicBezTo>
                <a:cubicBezTo>
                  <a:pt x="788296" y="-28050"/>
                  <a:pt x="792409" y="13548"/>
                  <a:pt x="998043" y="0"/>
                </a:cubicBezTo>
                <a:cubicBezTo>
                  <a:pt x="1203677" y="-13548"/>
                  <a:pt x="1452101" y="664"/>
                  <a:pt x="1633161" y="0"/>
                </a:cubicBezTo>
                <a:cubicBezTo>
                  <a:pt x="1814221" y="-664"/>
                  <a:pt x="2030218" y="7591"/>
                  <a:pt x="2166206" y="0"/>
                </a:cubicBezTo>
                <a:cubicBezTo>
                  <a:pt x="2302194" y="-7591"/>
                  <a:pt x="2434421" y="61534"/>
                  <a:pt x="2699252" y="0"/>
                </a:cubicBezTo>
                <a:cubicBezTo>
                  <a:pt x="2964083" y="-61534"/>
                  <a:pt x="3229068" y="78247"/>
                  <a:pt x="3402418" y="0"/>
                </a:cubicBezTo>
                <a:cubicBezTo>
                  <a:pt x="3426899" y="115401"/>
                  <a:pt x="3378019" y="309934"/>
                  <a:pt x="3402418" y="515813"/>
                </a:cubicBezTo>
                <a:cubicBezTo>
                  <a:pt x="3426817" y="721692"/>
                  <a:pt x="3394721" y="829191"/>
                  <a:pt x="3402418" y="1115595"/>
                </a:cubicBezTo>
                <a:cubicBezTo>
                  <a:pt x="3410115" y="1401999"/>
                  <a:pt x="3399605" y="1399395"/>
                  <a:pt x="3402418" y="1631408"/>
                </a:cubicBezTo>
                <a:cubicBezTo>
                  <a:pt x="3405231" y="1863421"/>
                  <a:pt x="3350072" y="1953376"/>
                  <a:pt x="3402418" y="2147221"/>
                </a:cubicBezTo>
                <a:cubicBezTo>
                  <a:pt x="3454764" y="2341066"/>
                  <a:pt x="3395980" y="2519075"/>
                  <a:pt x="3402418" y="2747004"/>
                </a:cubicBezTo>
                <a:cubicBezTo>
                  <a:pt x="3408856" y="2974933"/>
                  <a:pt x="3388406" y="3113750"/>
                  <a:pt x="3402418" y="3388771"/>
                </a:cubicBezTo>
                <a:cubicBezTo>
                  <a:pt x="3416430" y="3663792"/>
                  <a:pt x="3330558" y="3840636"/>
                  <a:pt x="3402418" y="4198477"/>
                </a:cubicBezTo>
                <a:cubicBezTo>
                  <a:pt x="3255004" y="4215864"/>
                  <a:pt x="3064972" y="4186724"/>
                  <a:pt x="2835348" y="4198477"/>
                </a:cubicBezTo>
                <a:cubicBezTo>
                  <a:pt x="2605724" y="4210230"/>
                  <a:pt x="2471107" y="4150610"/>
                  <a:pt x="2336327" y="4198477"/>
                </a:cubicBezTo>
                <a:cubicBezTo>
                  <a:pt x="2201547" y="4246344"/>
                  <a:pt x="1969548" y="4166042"/>
                  <a:pt x="1769257" y="4198477"/>
                </a:cubicBezTo>
                <a:cubicBezTo>
                  <a:pt x="1568966" y="4230912"/>
                  <a:pt x="1390206" y="4162950"/>
                  <a:pt x="1134139" y="4198477"/>
                </a:cubicBezTo>
                <a:cubicBezTo>
                  <a:pt x="878072" y="4234004"/>
                  <a:pt x="735558" y="4181463"/>
                  <a:pt x="567070" y="4198477"/>
                </a:cubicBezTo>
                <a:cubicBezTo>
                  <a:pt x="398582" y="4215491"/>
                  <a:pt x="188475" y="4189210"/>
                  <a:pt x="0" y="4198477"/>
                </a:cubicBezTo>
                <a:cubicBezTo>
                  <a:pt x="-21434" y="4039769"/>
                  <a:pt x="44542" y="3869274"/>
                  <a:pt x="0" y="3682664"/>
                </a:cubicBezTo>
                <a:cubicBezTo>
                  <a:pt x="-44542" y="3496054"/>
                  <a:pt x="31933" y="3365484"/>
                  <a:pt x="0" y="3124866"/>
                </a:cubicBezTo>
                <a:cubicBezTo>
                  <a:pt x="-31933" y="2884248"/>
                  <a:pt x="53946" y="2601638"/>
                  <a:pt x="0" y="2441114"/>
                </a:cubicBezTo>
                <a:cubicBezTo>
                  <a:pt x="-53946" y="2280590"/>
                  <a:pt x="11217" y="2094253"/>
                  <a:pt x="0" y="1841332"/>
                </a:cubicBezTo>
                <a:cubicBezTo>
                  <a:pt x="-11217" y="1588411"/>
                  <a:pt x="11504" y="1487593"/>
                  <a:pt x="0" y="1283534"/>
                </a:cubicBezTo>
                <a:cubicBezTo>
                  <a:pt x="-11504" y="1079475"/>
                  <a:pt x="22772" y="982775"/>
                  <a:pt x="0" y="809706"/>
                </a:cubicBezTo>
                <a:cubicBezTo>
                  <a:pt x="-22772" y="636637"/>
                  <a:pt x="89888" y="360999"/>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21</a:t>
            </a:fld>
            <a:endParaRPr lang="en-US" dirty="0"/>
          </a:p>
        </p:txBody>
      </p:sp>
      <p:pic>
        <p:nvPicPr>
          <p:cNvPr id="4" name="Picture 3" descr="A white outline of a person carrying a tray&#10;&#10;Description automatically generated">
            <a:extLst>
              <a:ext uri="{FF2B5EF4-FFF2-40B4-BE49-F238E27FC236}">
                <a16:creationId xmlns:a16="http://schemas.microsoft.com/office/drawing/2014/main" id="{539467CF-F85C-E04E-EF83-2C3546BA577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67062" y="2009404"/>
            <a:ext cx="2558070" cy="3691003"/>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13" name="Picture 12" descr="A basketball with black lines&#10;&#10;Description automatically generated">
            <a:extLst>
              <a:ext uri="{FF2B5EF4-FFF2-40B4-BE49-F238E27FC236}">
                <a16:creationId xmlns:a16="http://schemas.microsoft.com/office/drawing/2014/main" id="{E348ECC3-684A-E660-F855-68D5E33580C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08271" y="2009404"/>
            <a:ext cx="944669" cy="944669"/>
          </a:xfrm>
          <a:prstGeom prst="rect">
            <a:avLst/>
          </a:prstGeom>
        </p:spPr>
      </p:pic>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EE8C6797-B23D-A9FA-3B5F-9000C1F819D8}"/>
              </a:ext>
            </a:extLst>
          </p:cNvPr>
          <p:cNvGrpSpPr/>
          <p:nvPr/>
        </p:nvGrpSpPr>
        <p:grpSpPr>
          <a:xfrm flipH="1">
            <a:off x="9923787" y="1573806"/>
            <a:ext cx="1132169" cy="1247027"/>
            <a:chOff x="9845007" y="1678562"/>
            <a:chExt cx="1132169" cy="1247027"/>
          </a:xfrm>
        </p:grpSpPr>
        <p:pic>
          <p:nvPicPr>
            <p:cNvPr id="26" name="Graphic 25" descr="A child with wavy hair">
              <a:extLst>
                <a:ext uri="{FF2B5EF4-FFF2-40B4-BE49-F238E27FC236}">
                  <a16:creationId xmlns:a16="http://schemas.microsoft.com/office/drawing/2014/main" id="{8FF8578E-CCEB-04EC-7CF5-E4193A723F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5007" y="1678562"/>
              <a:ext cx="1132169" cy="1247027"/>
            </a:xfrm>
            <a:prstGeom prst="rect">
              <a:avLst/>
            </a:prstGeom>
          </p:spPr>
        </p:pic>
        <p:pic>
          <p:nvPicPr>
            <p:cNvPr id="27" name="Graphic 26" descr="Face with thick eyebrows">
              <a:extLst>
                <a:ext uri="{FF2B5EF4-FFF2-40B4-BE49-F238E27FC236}">
                  <a16:creationId xmlns:a16="http://schemas.microsoft.com/office/drawing/2014/main" id="{C4DBB03C-52CD-5A90-E30A-5EF9481688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28585" y="2237009"/>
              <a:ext cx="550178" cy="489047"/>
            </a:xfrm>
            <a:prstGeom prst="rect">
              <a:avLst/>
            </a:prstGeom>
          </p:spPr>
        </p:pic>
      </p:grpSp>
      <p:pic>
        <p:nvPicPr>
          <p:cNvPr id="29" name="Graphic 28" descr="Angry face with fang">
            <a:extLst>
              <a:ext uri="{FF2B5EF4-FFF2-40B4-BE49-F238E27FC236}">
                <a16:creationId xmlns:a16="http://schemas.microsoft.com/office/drawing/2014/main" id="{F83884B2-4901-892B-EC55-A852BD562F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47998" y="4964280"/>
            <a:ext cx="520546" cy="504772"/>
          </a:xfrm>
          <a:prstGeom prst="rect">
            <a:avLst/>
          </a:prstGeom>
        </p:spPr>
      </p:pic>
      <p:pic>
        <p:nvPicPr>
          <p:cNvPr id="30" name="Graphic 29" descr="An eye rolling face">
            <a:extLst>
              <a:ext uri="{FF2B5EF4-FFF2-40B4-BE49-F238E27FC236}">
                <a16:creationId xmlns:a16="http://schemas.microsoft.com/office/drawing/2014/main" id="{DC18C2F2-7582-1C36-6A53-5C629994A0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80246" y="3056898"/>
            <a:ext cx="494486" cy="509939"/>
          </a:xfrm>
          <a:prstGeom prst="rect">
            <a:avLst/>
          </a:prstGeom>
        </p:spPr>
      </p:pic>
      <p:pic>
        <p:nvPicPr>
          <p:cNvPr id="31" name="Graphic 30" descr="A crying face">
            <a:extLst>
              <a:ext uri="{FF2B5EF4-FFF2-40B4-BE49-F238E27FC236}">
                <a16:creationId xmlns:a16="http://schemas.microsoft.com/office/drawing/2014/main" id="{01ADD23B-81D0-ED25-FD20-D38BDCE2D71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9229551" y="3957672"/>
            <a:ext cx="578296" cy="578296"/>
          </a:xfrm>
          <a:prstGeom prst="rect">
            <a:avLst/>
          </a:prstGeom>
        </p:spPr>
      </p:pic>
      <p:pic>
        <p:nvPicPr>
          <p:cNvPr id="32" name="Graphic 31" descr="A tired face">
            <a:extLst>
              <a:ext uri="{FF2B5EF4-FFF2-40B4-BE49-F238E27FC236}">
                <a16:creationId xmlns:a16="http://schemas.microsoft.com/office/drawing/2014/main" id="{74DF72CD-379E-454C-0614-4E2C7C07D6A9}"/>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1329438" y="2601604"/>
            <a:ext cx="578296" cy="578296"/>
          </a:xfrm>
          <a:prstGeom prst="rect">
            <a:avLst/>
          </a:prstGeom>
        </p:spPr>
      </p:pic>
      <p:pic>
        <p:nvPicPr>
          <p:cNvPr id="33" name="Graphic 32" descr="A surprised face">
            <a:extLst>
              <a:ext uri="{FF2B5EF4-FFF2-40B4-BE49-F238E27FC236}">
                <a16:creationId xmlns:a16="http://schemas.microsoft.com/office/drawing/2014/main" id="{39C8215D-1253-4D66-A658-D631A049036E}"/>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1055956" y="1732622"/>
            <a:ext cx="610385" cy="724831"/>
          </a:xfrm>
          <a:prstGeom prst="rect">
            <a:avLst/>
          </a:prstGeom>
        </p:spPr>
      </p:pic>
      <p:pic>
        <p:nvPicPr>
          <p:cNvPr id="34" name="Graphic 33" descr="A bored face">
            <a:extLst>
              <a:ext uri="{FF2B5EF4-FFF2-40B4-BE49-F238E27FC236}">
                <a16:creationId xmlns:a16="http://schemas.microsoft.com/office/drawing/2014/main" id="{7B118C3B-153F-E511-E652-C952E97A5B83}"/>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1331178" y="4243563"/>
            <a:ext cx="528727" cy="578296"/>
          </a:xfrm>
          <a:prstGeom prst="rect">
            <a:avLst/>
          </a:prstGeom>
        </p:spPr>
      </p:pic>
      <p:sp>
        <p:nvSpPr>
          <p:cNvPr id="10" name="Rectangle 9">
            <a:extLst>
              <a:ext uri="{FF2B5EF4-FFF2-40B4-BE49-F238E27FC236}">
                <a16:creationId xmlns:a16="http://schemas.microsoft.com/office/drawing/2014/main" id="{0D315BB4-ADF6-7C71-FF3C-181DF199EB45}"/>
              </a:ext>
            </a:extLst>
          </p:cNvPr>
          <p:cNvSpPr/>
          <p:nvPr/>
        </p:nvSpPr>
        <p:spPr>
          <a:xfrm>
            <a:off x="10080491" y="2191660"/>
            <a:ext cx="579312" cy="4501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Angry face with fang">
            <a:extLst>
              <a:ext uri="{FF2B5EF4-FFF2-40B4-BE49-F238E27FC236}">
                <a16:creationId xmlns:a16="http://schemas.microsoft.com/office/drawing/2014/main" id="{E377D948-E515-42EE-6C54-124E0CFBC847}"/>
              </a:ext>
            </a:extLst>
          </p:cNvPr>
          <p:cNvPicPr>
            <a:picLocks noChangeAspect="1"/>
          </p:cNvPicPr>
          <p:nvPr/>
        </p:nvPicPr>
        <p:blipFill>
          <a:blip r:embed="rId13">
            <a:extLst>
              <a:ext uri="{96DAC541-7B7A-43D3-8B79-37D633B846F1}">
                <asvg:svgBlip xmlns:asvg="http://schemas.microsoft.com/office/drawing/2016/SVG/main" r:embed="rId25"/>
              </a:ext>
            </a:extLst>
          </a:blip>
          <a:stretch>
            <a:fillRect/>
          </a:stretch>
        </p:blipFill>
        <p:spPr>
          <a:xfrm rot="20337305" flipH="1">
            <a:off x="10043333" y="2077050"/>
            <a:ext cx="740970" cy="718516"/>
          </a:xfrm>
          <a:prstGeom prst="rect">
            <a:avLst/>
          </a:prstGeom>
          <a:effectLst>
            <a:outerShdw blurRad="50800" dist="38100" dir="18900000" algn="bl" rotWithShape="0">
              <a:prstClr val="black">
                <a:alpha val="40000"/>
              </a:prstClr>
            </a:outerShdw>
          </a:effectLst>
          <a:scene3d>
            <a:camera prst="isometricLeftDown"/>
            <a:lightRig rig="threePt" dir="t"/>
          </a:scene3d>
        </p:spPr>
      </p:pic>
      <p:grpSp>
        <p:nvGrpSpPr>
          <p:cNvPr id="36" name="Group 35">
            <a:extLst>
              <a:ext uri="{FF2B5EF4-FFF2-40B4-BE49-F238E27FC236}">
                <a16:creationId xmlns:a16="http://schemas.microsoft.com/office/drawing/2014/main" id="{70127C55-FEB2-1367-253C-DCE70B046CC7}"/>
              </a:ext>
            </a:extLst>
          </p:cNvPr>
          <p:cNvGrpSpPr/>
          <p:nvPr/>
        </p:nvGrpSpPr>
        <p:grpSpPr>
          <a:xfrm>
            <a:off x="298107" y="1685724"/>
            <a:ext cx="2844809" cy="2988351"/>
            <a:chOff x="536345" y="1718273"/>
            <a:chExt cx="2844809" cy="2988351"/>
          </a:xfrm>
        </p:grpSpPr>
        <p:sp>
          <p:nvSpPr>
            <p:cNvPr id="37" name="Rectangle 36">
              <a:extLst>
                <a:ext uri="{FF2B5EF4-FFF2-40B4-BE49-F238E27FC236}">
                  <a16:creationId xmlns:a16="http://schemas.microsoft.com/office/drawing/2014/main" id="{1F90D3ED-C504-D911-E141-45D2438ED018}"/>
                </a:ext>
              </a:extLst>
            </p:cNvPr>
            <p:cNvSpPr/>
            <p:nvPr/>
          </p:nvSpPr>
          <p:spPr>
            <a:xfrm>
              <a:off x="61048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ECE5F706-92ED-F893-948B-C86BF6221A77}"/>
                </a:ext>
              </a:extLst>
            </p:cNvPr>
            <p:cNvGrpSpPr/>
            <p:nvPr/>
          </p:nvGrpSpPr>
          <p:grpSpPr>
            <a:xfrm>
              <a:off x="1910382" y="3137415"/>
              <a:ext cx="1132169" cy="1222742"/>
              <a:chOff x="1988763" y="2177478"/>
              <a:chExt cx="1132169" cy="1222742"/>
            </a:xfrm>
          </p:grpSpPr>
          <p:pic>
            <p:nvPicPr>
              <p:cNvPr id="61" name="Graphic 60" descr="Female with long wavy hair">
                <a:extLst>
                  <a:ext uri="{FF2B5EF4-FFF2-40B4-BE49-F238E27FC236}">
                    <a16:creationId xmlns:a16="http://schemas.microsoft.com/office/drawing/2014/main" id="{475F8593-E464-A0E8-DC13-F2C2CDDA33D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763" y="2177478"/>
                <a:ext cx="1132169" cy="1222742"/>
              </a:xfrm>
              <a:prstGeom prst="rect">
                <a:avLst/>
              </a:prstGeom>
            </p:spPr>
          </p:pic>
          <p:pic>
            <p:nvPicPr>
              <p:cNvPr id="62" name="Graphic 61" descr="A tired face">
                <a:extLst>
                  <a:ext uri="{FF2B5EF4-FFF2-40B4-BE49-F238E27FC236}">
                    <a16:creationId xmlns:a16="http://schemas.microsoft.com/office/drawing/2014/main" id="{78524DEA-3201-366E-97FD-EA8B29F17D1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82476" y="2607652"/>
                <a:ext cx="490976" cy="490976"/>
              </a:xfrm>
              <a:prstGeom prst="rect">
                <a:avLst/>
              </a:prstGeom>
            </p:spPr>
          </p:pic>
        </p:grpSp>
        <p:grpSp>
          <p:nvGrpSpPr>
            <p:cNvPr id="39" name="Group 38">
              <a:extLst>
                <a:ext uri="{FF2B5EF4-FFF2-40B4-BE49-F238E27FC236}">
                  <a16:creationId xmlns:a16="http://schemas.microsoft.com/office/drawing/2014/main" id="{862636C0-EF02-6939-FF3E-01313F15374F}"/>
                </a:ext>
              </a:extLst>
            </p:cNvPr>
            <p:cNvGrpSpPr/>
            <p:nvPr/>
          </p:nvGrpSpPr>
          <p:grpSpPr>
            <a:xfrm>
              <a:off x="690103" y="3155265"/>
              <a:ext cx="1132169" cy="1222742"/>
              <a:chOff x="637849" y="2192976"/>
              <a:chExt cx="1132169" cy="1222742"/>
            </a:xfrm>
          </p:grpSpPr>
          <p:pic>
            <p:nvPicPr>
              <p:cNvPr id="59" name="Graphic 58" descr="Female with long wavy hair">
                <a:extLst>
                  <a:ext uri="{FF2B5EF4-FFF2-40B4-BE49-F238E27FC236}">
                    <a16:creationId xmlns:a16="http://schemas.microsoft.com/office/drawing/2014/main" id="{1209AC60-62E9-74FE-CC5C-E4A75631347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637849" y="2192976"/>
                <a:ext cx="1132169" cy="1222742"/>
              </a:xfrm>
              <a:prstGeom prst="rect">
                <a:avLst/>
              </a:prstGeom>
            </p:spPr>
          </p:pic>
          <p:pic>
            <p:nvPicPr>
              <p:cNvPr id="60" name="Graphic 59" descr="Crying face with tears">
                <a:extLst>
                  <a:ext uri="{FF2B5EF4-FFF2-40B4-BE49-F238E27FC236}">
                    <a16:creationId xmlns:a16="http://schemas.microsoft.com/office/drawing/2014/main" id="{FD411A8E-C243-6091-BBBB-54EB94C7E8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flipH="1">
                <a:off x="767378" y="2605578"/>
                <a:ext cx="536437" cy="510892"/>
              </a:xfrm>
              <a:prstGeom prst="rect">
                <a:avLst/>
              </a:prstGeom>
            </p:spPr>
          </p:pic>
        </p:grpSp>
        <p:grpSp>
          <p:nvGrpSpPr>
            <p:cNvPr id="40" name="Group 39">
              <a:extLst>
                <a:ext uri="{FF2B5EF4-FFF2-40B4-BE49-F238E27FC236}">
                  <a16:creationId xmlns:a16="http://schemas.microsoft.com/office/drawing/2014/main" id="{F824E976-BE05-1CC4-28C9-FDF936820FC7}"/>
                </a:ext>
              </a:extLst>
            </p:cNvPr>
            <p:cNvGrpSpPr/>
            <p:nvPr/>
          </p:nvGrpSpPr>
          <p:grpSpPr>
            <a:xfrm flipH="1">
              <a:off x="1910382" y="1851923"/>
              <a:ext cx="1132169" cy="1222742"/>
              <a:chOff x="965546" y="2090484"/>
              <a:chExt cx="1132169" cy="1222742"/>
            </a:xfrm>
          </p:grpSpPr>
          <p:pic>
            <p:nvPicPr>
              <p:cNvPr id="57" name="Graphic 56" descr="Female with long wavy hair">
                <a:extLst>
                  <a:ext uri="{FF2B5EF4-FFF2-40B4-BE49-F238E27FC236}">
                    <a16:creationId xmlns:a16="http://schemas.microsoft.com/office/drawing/2014/main" id="{14A53F70-223D-C72A-AC6D-7FBEC994E7A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965546" y="2090484"/>
                <a:ext cx="1132169" cy="1222742"/>
              </a:xfrm>
              <a:prstGeom prst="rect">
                <a:avLst/>
              </a:prstGeom>
            </p:spPr>
          </p:pic>
          <p:pic>
            <p:nvPicPr>
              <p:cNvPr id="58" name="Graphic 57" descr="A smiling woman">
                <a:extLst>
                  <a:ext uri="{FF2B5EF4-FFF2-40B4-BE49-F238E27FC236}">
                    <a16:creationId xmlns:a16="http://schemas.microsoft.com/office/drawing/2014/main" id="{DFE7D575-5D31-CF9A-6C83-9884BCE956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1087850" y="2456745"/>
                <a:ext cx="506867" cy="554385"/>
              </a:xfrm>
              <a:prstGeom prst="rect">
                <a:avLst/>
              </a:prstGeom>
            </p:spPr>
          </p:pic>
        </p:grpSp>
        <p:grpSp>
          <p:nvGrpSpPr>
            <p:cNvPr id="41" name="Group 40">
              <a:extLst>
                <a:ext uri="{FF2B5EF4-FFF2-40B4-BE49-F238E27FC236}">
                  <a16:creationId xmlns:a16="http://schemas.microsoft.com/office/drawing/2014/main" id="{BAE6ECB5-E4F1-3B89-CBFB-D74564823E22}"/>
                </a:ext>
              </a:extLst>
            </p:cNvPr>
            <p:cNvGrpSpPr/>
            <p:nvPr/>
          </p:nvGrpSpPr>
          <p:grpSpPr>
            <a:xfrm flipH="1">
              <a:off x="734158" y="1875166"/>
              <a:ext cx="1132169" cy="1222742"/>
              <a:chOff x="2148092" y="2025886"/>
              <a:chExt cx="1132169" cy="1222742"/>
            </a:xfrm>
          </p:grpSpPr>
          <p:pic>
            <p:nvPicPr>
              <p:cNvPr id="55" name="Graphic 54" descr="Female with long wavy hair">
                <a:extLst>
                  <a:ext uri="{FF2B5EF4-FFF2-40B4-BE49-F238E27FC236}">
                    <a16:creationId xmlns:a16="http://schemas.microsoft.com/office/drawing/2014/main" id="{CAB3145F-F39F-5A1D-549F-19D2CB7D9E6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48092" y="2025886"/>
                <a:ext cx="1132169" cy="1222742"/>
              </a:xfrm>
              <a:prstGeom prst="rect">
                <a:avLst/>
              </a:prstGeom>
            </p:spPr>
          </p:pic>
          <p:pic>
            <p:nvPicPr>
              <p:cNvPr id="56" name="Graphic 55" descr="A woman's face">
                <a:extLst>
                  <a:ext uri="{FF2B5EF4-FFF2-40B4-BE49-F238E27FC236}">
                    <a16:creationId xmlns:a16="http://schemas.microsoft.com/office/drawing/2014/main" id="{54E03360-B123-5AC9-BDDC-D36DC53AB71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38891" y="2419661"/>
                <a:ext cx="512359" cy="544382"/>
              </a:xfrm>
              <a:prstGeom prst="rect">
                <a:avLst/>
              </a:prstGeom>
            </p:spPr>
          </p:pic>
        </p:grpSp>
        <p:sp>
          <p:nvSpPr>
            <p:cNvPr id="42" name="Rectangle 41">
              <a:extLst>
                <a:ext uri="{FF2B5EF4-FFF2-40B4-BE49-F238E27FC236}">
                  <a16:creationId xmlns:a16="http://schemas.microsoft.com/office/drawing/2014/main" id="{9582FC10-ABDC-FE9B-752C-274D08315C11}"/>
                </a:ext>
              </a:extLst>
            </p:cNvPr>
            <p:cNvSpPr/>
            <p:nvPr/>
          </p:nvSpPr>
          <p:spPr>
            <a:xfrm>
              <a:off x="53634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AD49D3C6-0957-8E72-CA6B-90DF6C612CDB}"/>
                </a:ext>
              </a:extLst>
            </p:cNvPr>
            <p:cNvGrpSpPr/>
            <p:nvPr/>
          </p:nvGrpSpPr>
          <p:grpSpPr>
            <a:xfrm>
              <a:off x="1836242" y="3137415"/>
              <a:ext cx="1132169" cy="1222742"/>
              <a:chOff x="1988763" y="2177478"/>
              <a:chExt cx="1132169" cy="1222742"/>
            </a:xfrm>
          </p:grpSpPr>
          <p:pic>
            <p:nvPicPr>
              <p:cNvPr id="53" name="Graphic 52" descr="Female with long wavy hair">
                <a:extLst>
                  <a:ext uri="{FF2B5EF4-FFF2-40B4-BE49-F238E27FC236}">
                    <a16:creationId xmlns:a16="http://schemas.microsoft.com/office/drawing/2014/main" id="{8015B391-10D0-58A7-99F6-01D02D6A018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763" y="2177478"/>
                <a:ext cx="1132169" cy="1222742"/>
              </a:xfrm>
              <a:prstGeom prst="rect">
                <a:avLst/>
              </a:prstGeom>
            </p:spPr>
          </p:pic>
          <p:pic>
            <p:nvPicPr>
              <p:cNvPr id="54" name="Graphic 53" descr="A tired face">
                <a:extLst>
                  <a:ext uri="{FF2B5EF4-FFF2-40B4-BE49-F238E27FC236}">
                    <a16:creationId xmlns:a16="http://schemas.microsoft.com/office/drawing/2014/main" id="{0B4A92B1-B836-9891-D0D3-E4FBD20B1E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82476" y="2607652"/>
                <a:ext cx="490976" cy="490976"/>
              </a:xfrm>
              <a:prstGeom prst="rect">
                <a:avLst/>
              </a:prstGeom>
            </p:spPr>
          </p:pic>
        </p:grpSp>
        <p:grpSp>
          <p:nvGrpSpPr>
            <p:cNvPr id="44" name="Group 43">
              <a:extLst>
                <a:ext uri="{FF2B5EF4-FFF2-40B4-BE49-F238E27FC236}">
                  <a16:creationId xmlns:a16="http://schemas.microsoft.com/office/drawing/2014/main" id="{39EF25AC-0499-728D-D487-D65D766DC058}"/>
                </a:ext>
              </a:extLst>
            </p:cNvPr>
            <p:cNvGrpSpPr/>
            <p:nvPr/>
          </p:nvGrpSpPr>
          <p:grpSpPr>
            <a:xfrm>
              <a:off x="615963" y="3155265"/>
              <a:ext cx="1132169" cy="1222742"/>
              <a:chOff x="637849" y="2192976"/>
              <a:chExt cx="1132169" cy="1222742"/>
            </a:xfrm>
          </p:grpSpPr>
          <p:pic>
            <p:nvPicPr>
              <p:cNvPr id="51" name="Graphic 50" descr="Female with long wavy hair">
                <a:extLst>
                  <a:ext uri="{FF2B5EF4-FFF2-40B4-BE49-F238E27FC236}">
                    <a16:creationId xmlns:a16="http://schemas.microsoft.com/office/drawing/2014/main" id="{1819F4E3-B573-B569-AE78-5ECAFF9F9DC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637849" y="2192976"/>
                <a:ext cx="1132169" cy="1222742"/>
              </a:xfrm>
              <a:prstGeom prst="rect">
                <a:avLst/>
              </a:prstGeom>
            </p:spPr>
          </p:pic>
          <p:pic>
            <p:nvPicPr>
              <p:cNvPr id="52" name="Graphic 51" descr="Crying face with tears">
                <a:extLst>
                  <a:ext uri="{FF2B5EF4-FFF2-40B4-BE49-F238E27FC236}">
                    <a16:creationId xmlns:a16="http://schemas.microsoft.com/office/drawing/2014/main" id="{DDC87547-2431-FF0A-1CC5-5492CC6486E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flipH="1">
                <a:off x="767378" y="2605578"/>
                <a:ext cx="536437" cy="510892"/>
              </a:xfrm>
              <a:prstGeom prst="rect">
                <a:avLst/>
              </a:prstGeom>
            </p:spPr>
          </p:pic>
        </p:grpSp>
        <p:grpSp>
          <p:nvGrpSpPr>
            <p:cNvPr id="45" name="Group 44">
              <a:extLst>
                <a:ext uri="{FF2B5EF4-FFF2-40B4-BE49-F238E27FC236}">
                  <a16:creationId xmlns:a16="http://schemas.microsoft.com/office/drawing/2014/main" id="{AA660B97-4DD6-C174-3287-F45F26B31D53}"/>
                </a:ext>
              </a:extLst>
            </p:cNvPr>
            <p:cNvGrpSpPr/>
            <p:nvPr/>
          </p:nvGrpSpPr>
          <p:grpSpPr>
            <a:xfrm flipH="1">
              <a:off x="1836242" y="1851923"/>
              <a:ext cx="1132169" cy="1222742"/>
              <a:chOff x="965546" y="2090484"/>
              <a:chExt cx="1132169" cy="1222742"/>
            </a:xfrm>
          </p:grpSpPr>
          <p:pic>
            <p:nvPicPr>
              <p:cNvPr id="49" name="Graphic 48" descr="Female with long wavy hair">
                <a:extLst>
                  <a:ext uri="{FF2B5EF4-FFF2-40B4-BE49-F238E27FC236}">
                    <a16:creationId xmlns:a16="http://schemas.microsoft.com/office/drawing/2014/main" id="{B58D1ED6-FE5A-55A7-0684-7758EA182D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965546" y="2090484"/>
                <a:ext cx="1132169" cy="1222742"/>
              </a:xfrm>
              <a:prstGeom prst="rect">
                <a:avLst/>
              </a:prstGeom>
            </p:spPr>
          </p:pic>
          <p:pic>
            <p:nvPicPr>
              <p:cNvPr id="50" name="Graphic 49" descr="A smiling woman">
                <a:extLst>
                  <a:ext uri="{FF2B5EF4-FFF2-40B4-BE49-F238E27FC236}">
                    <a16:creationId xmlns:a16="http://schemas.microsoft.com/office/drawing/2014/main" id="{6900D72E-A87D-8CA3-1965-DE26EA4CB95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1087850" y="2456745"/>
                <a:ext cx="506867" cy="554385"/>
              </a:xfrm>
              <a:prstGeom prst="rect">
                <a:avLst/>
              </a:prstGeom>
            </p:spPr>
          </p:pic>
        </p:grpSp>
        <p:grpSp>
          <p:nvGrpSpPr>
            <p:cNvPr id="46" name="Group 45">
              <a:extLst>
                <a:ext uri="{FF2B5EF4-FFF2-40B4-BE49-F238E27FC236}">
                  <a16:creationId xmlns:a16="http://schemas.microsoft.com/office/drawing/2014/main" id="{FAFE3476-662B-0D2C-0A13-62D95CAB8208}"/>
                </a:ext>
              </a:extLst>
            </p:cNvPr>
            <p:cNvGrpSpPr/>
            <p:nvPr/>
          </p:nvGrpSpPr>
          <p:grpSpPr>
            <a:xfrm flipH="1">
              <a:off x="660018" y="1875166"/>
              <a:ext cx="1132169" cy="1222742"/>
              <a:chOff x="2148092" y="2025886"/>
              <a:chExt cx="1132169" cy="1222742"/>
            </a:xfrm>
          </p:grpSpPr>
          <p:pic>
            <p:nvPicPr>
              <p:cNvPr id="47" name="Graphic 46" descr="Female with long wavy hair">
                <a:extLst>
                  <a:ext uri="{FF2B5EF4-FFF2-40B4-BE49-F238E27FC236}">
                    <a16:creationId xmlns:a16="http://schemas.microsoft.com/office/drawing/2014/main" id="{BF8137FB-AC40-710A-92A1-52116F4E0E6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48092" y="2025886"/>
                <a:ext cx="1132169" cy="1222742"/>
              </a:xfrm>
              <a:prstGeom prst="rect">
                <a:avLst/>
              </a:prstGeom>
            </p:spPr>
          </p:pic>
          <p:pic>
            <p:nvPicPr>
              <p:cNvPr id="48" name="Graphic 47" descr="A woman's face">
                <a:extLst>
                  <a:ext uri="{FF2B5EF4-FFF2-40B4-BE49-F238E27FC236}">
                    <a16:creationId xmlns:a16="http://schemas.microsoft.com/office/drawing/2014/main" id="{1877858C-4BF4-4AF7-979E-E25249751B1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38891" y="2419661"/>
                <a:ext cx="512359" cy="544382"/>
              </a:xfrm>
              <a:prstGeom prst="rect">
                <a:avLst/>
              </a:prstGeom>
            </p:spPr>
          </p:pic>
        </p:grpSp>
      </p:grpSp>
      <p:sp>
        <p:nvSpPr>
          <p:cNvPr id="12" name="TextBox 11">
            <a:extLst>
              <a:ext uri="{FF2B5EF4-FFF2-40B4-BE49-F238E27FC236}">
                <a16:creationId xmlns:a16="http://schemas.microsoft.com/office/drawing/2014/main" id="{0FACBC40-3981-DB06-F0A8-AA6CE12E51D2}"/>
              </a:ext>
            </a:extLst>
          </p:cNvPr>
          <p:cNvSpPr txBox="1"/>
          <p:nvPr/>
        </p:nvSpPr>
        <p:spPr>
          <a:xfrm>
            <a:off x="3488349" y="1669312"/>
            <a:ext cx="4758984" cy="646331"/>
          </a:xfrm>
          <a:prstGeom prst="rect">
            <a:avLst/>
          </a:prstGeom>
          <a:solidFill>
            <a:schemeClr val="tx1"/>
          </a:solidFill>
        </p:spPr>
        <p:txBody>
          <a:bodyPr wrap="square" rtlCol="0">
            <a:spAutoFit/>
          </a:bodyPr>
          <a:lstStyle/>
          <a:p>
            <a:pPr algn="ctr"/>
            <a:r>
              <a:rPr lang="en-US" sz="3600" dirty="0">
                <a:solidFill>
                  <a:schemeClr val="bg1"/>
                </a:solidFill>
                <a:latin typeface="Arial Black" panose="020B0A04020102020204" pitchFamily="34" charset="0"/>
              </a:rPr>
              <a:t>Get Perspective</a:t>
            </a:r>
          </a:p>
        </p:txBody>
      </p:sp>
    </p:spTree>
    <p:extLst>
      <p:ext uri="{BB962C8B-B14F-4D97-AF65-F5344CB8AC3E}">
        <p14:creationId xmlns:p14="http://schemas.microsoft.com/office/powerpoint/2010/main" val="51452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1330" y="-14533"/>
            <a:ext cx="12192000" cy="6854429"/>
          </a:xfrm>
          <a:prstGeom prst="rect">
            <a:avLst/>
          </a:prstGeom>
        </p:spPr>
      </p:pic>
      <p:sp>
        <p:nvSpPr>
          <p:cNvPr id="5" name="Rectangle 4">
            <a:extLst>
              <a:ext uri="{FF2B5EF4-FFF2-40B4-BE49-F238E27FC236}">
                <a16:creationId xmlns:a16="http://schemas.microsoft.com/office/drawing/2014/main" id="{1480EA97-EB69-038E-751D-D29737E7CB4D}"/>
              </a:ext>
            </a:extLst>
          </p:cNvPr>
          <p:cNvSpPr/>
          <p:nvPr/>
        </p:nvSpPr>
        <p:spPr>
          <a:xfrm>
            <a:off x="8660076" y="1501930"/>
            <a:ext cx="3402418" cy="4198477"/>
          </a:xfrm>
          <a:custGeom>
            <a:avLst/>
            <a:gdLst>
              <a:gd name="connsiteX0" fmla="*/ 0 w 3402418"/>
              <a:gd name="connsiteY0" fmla="*/ 0 h 4198477"/>
              <a:gd name="connsiteX1" fmla="*/ 601094 w 3402418"/>
              <a:gd name="connsiteY1" fmla="*/ 0 h 4198477"/>
              <a:gd name="connsiteX2" fmla="*/ 1066091 w 3402418"/>
              <a:gd name="connsiteY2" fmla="*/ 0 h 4198477"/>
              <a:gd name="connsiteX3" fmla="*/ 1599136 w 3402418"/>
              <a:gd name="connsiteY3" fmla="*/ 0 h 4198477"/>
              <a:gd name="connsiteX4" fmla="*/ 2234254 w 3402418"/>
              <a:gd name="connsiteY4" fmla="*/ 0 h 4198477"/>
              <a:gd name="connsiteX5" fmla="*/ 2801324 w 3402418"/>
              <a:gd name="connsiteY5" fmla="*/ 0 h 4198477"/>
              <a:gd name="connsiteX6" fmla="*/ 3402418 w 3402418"/>
              <a:gd name="connsiteY6" fmla="*/ 0 h 4198477"/>
              <a:gd name="connsiteX7" fmla="*/ 3402418 w 3402418"/>
              <a:gd name="connsiteY7" fmla="*/ 557798 h 4198477"/>
              <a:gd name="connsiteX8" fmla="*/ 3402418 w 3402418"/>
              <a:gd name="connsiteY8" fmla="*/ 1073611 h 4198477"/>
              <a:gd name="connsiteX9" fmla="*/ 3402418 w 3402418"/>
              <a:gd name="connsiteY9" fmla="*/ 1715378 h 4198477"/>
              <a:gd name="connsiteX10" fmla="*/ 3402418 w 3402418"/>
              <a:gd name="connsiteY10" fmla="*/ 2231191 h 4198477"/>
              <a:gd name="connsiteX11" fmla="*/ 3402418 w 3402418"/>
              <a:gd name="connsiteY11" fmla="*/ 2705019 h 4198477"/>
              <a:gd name="connsiteX12" fmla="*/ 3402418 w 3402418"/>
              <a:gd name="connsiteY12" fmla="*/ 3220832 h 4198477"/>
              <a:gd name="connsiteX13" fmla="*/ 3402418 w 3402418"/>
              <a:gd name="connsiteY13" fmla="*/ 4198477 h 4198477"/>
              <a:gd name="connsiteX14" fmla="*/ 2835348 w 3402418"/>
              <a:gd name="connsiteY14" fmla="*/ 4198477 h 4198477"/>
              <a:gd name="connsiteX15" fmla="*/ 2268279 w 3402418"/>
              <a:gd name="connsiteY15" fmla="*/ 4198477 h 4198477"/>
              <a:gd name="connsiteX16" fmla="*/ 1769257 w 3402418"/>
              <a:gd name="connsiteY16" fmla="*/ 4198477 h 4198477"/>
              <a:gd name="connsiteX17" fmla="*/ 1202188 w 3402418"/>
              <a:gd name="connsiteY17" fmla="*/ 4198477 h 4198477"/>
              <a:gd name="connsiteX18" fmla="*/ 635118 w 3402418"/>
              <a:gd name="connsiteY18" fmla="*/ 4198477 h 4198477"/>
              <a:gd name="connsiteX19" fmla="*/ 0 w 3402418"/>
              <a:gd name="connsiteY19" fmla="*/ 4198477 h 4198477"/>
              <a:gd name="connsiteX20" fmla="*/ 0 w 3402418"/>
              <a:gd name="connsiteY20" fmla="*/ 3598695 h 4198477"/>
              <a:gd name="connsiteX21" fmla="*/ 0 w 3402418"/>
              <a:gd name="connsiteY21" fmla="*/ 3040897 h 4198477"/>
              <a:gd name="connsiteX22" fmla="*/ 0 w 3402418"/>
              <a:gd name="connsiteY22" fmla="*/ 2441114 h 4198477"/>
              <a:gd name="connsiteX23" fmla="*/ 0 w 3402418"/>
              <a:gd name="connsiteY23" fmla="*/ 1799347 h 4198477"/>
              <a:gd name="connsiteX24" fmla="*/ 0 w 3402418"/>
              <a:gd name="connsiteY24" fmla="*/ 1157580 h 4198477"/>
              <a:gd name="connsiteX25" fmla="*/ 0 w 3402418"/>
              <a:gd name="connsiteY25" fmla="*/ 515813 h 4198477"/>
              <a:gd name="connsiteX26" fmla="*/ 0 w 3402418"/>
              <a:gd name="connsiteY26" fmla="*/ 0 h 419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2418" h="4198477" fill="none" extrusionOk="0">
                <a:moveTo>
                  <a:pt x="0" y="0"/>
                </a:moveTo>
                <a:cubicBezTo>
                  <a:pt x="269798" y="-52856"/>
                  <a:pt x="478481" y="12006"/>
                  <a:pt x="601094" y="0"/>
                </a:cubicBezTo>
                <a:cubicBezTo>
                  <a:pt x="723707" y="-12006"/>
                  <a:pt x="948545" y="12742"/>
                  <a:pt x="1066091" y="0"/>
                </a:cubicBezTo>
                <a:cubicBezTo>
                  <a:pt x="1183637" y="-12742"/>
                  <a:pt x="1356368" y="60155"/>
                  <a:pt x="1599136" y="0"/>
                </a:cubicBezTo>
                <a:cubicBezTo>
                  <a:pt x="1841905" y="-60155"/>
                  <a:pt x="2081322" y="36331"/>
                  <a:pt x="2234254" y="0"/>
                </a:cubicBezTo>
                <a:cubicBezTo>
                  <a:pt x="2387186" y="-36331"/>
                  <a:pt x="2523705" y="5823"/>
                  <a:pt x="2801324" y="0"/>
                </a:cubicBezTo>
                <a:cubicBezTo>
                  <a:pt x="3078943" y="-5823"/>
                  <a:pt x="3196403" y="1661"/>
                  <a:pt x="3402418" y="0"/>
                </a:cubicBezTo>
                <a:cubicBezTo>
                  <a:pt x="3435018" y="209076"/>
                  <a:pt x="3347615" y="413400"/>
                  <a:pt x="3402418" y="557798"/>
                </a:cubicBezTo>
                <a:cubicBezTo>
                  <a:pt x="3457221" y="702196"/>
                  <a:pt x="3380520" y="912367"/>
                  <a:pt x="3402418" y="1073611"/>
                </a:cubicBezTo>
                <a:cubicBezTo>
                  <a:pt x="3424316" y="1234855"/>
                  <a:pt x="3330354" y="1453084"/>
                  <a:pt x="3402418" y="1715378"/>
                </a:cubicBezTo>
                <a:cubicBezTo>
                  <a:pt x="3474482" y="1977672"/>
                  <a:pt x="3385555" y="2096825"/>
                  <a:pt x="3402418" y="2231191"/>
                </a:cubicBezTo>
                <a:cubicBezTo>
                  <a:pt x="3419281" y="2365557"/>
                  <a:pt x="3385424" y="2578270"/>
                  <a:pt x="3402418" y="2705019"/>
                </a:cubicBezTo>
                <a:cubicBezTo>
                  <a:pt x="3419412" y="2831768"/>
                  <a:pt x="3354734" y="3102305"/>
                  <a:pt x="3402418" y="3220832"/>
                </a:cubicBezTo>
                <a:cubicBezTo>
                  <a:pt x="3450102" y="3339359"/>
                  <a:pt x="3386539" y="3921371"/>
                  <a:pt x="3402418" y="4198477"/>
                </a:cubicBezTo>
                <a:cubicBezTo>
                  <a:pt x="3145662" y="4234133"/>
                  <a:pt x="3011388" y="4177373"/>
                  <a:pt x="2835348" y="4198477"/>
                </a:cubicBezTo>
                <a:cubicBezTo>
                  <a:pt x="2659308" y="4219581"/>
                  <a:pt x="2398658" y="4168867"/>
                  <a:pt x="2268279" y="4198477"/>
                </a:cubicBezTo>
                <a:cubicBezTo>
                  <a:pt x="2137900" y="4228087"/>
                  <a:pt x="1986195" y="4183293"/>
                  <a:pt x="1769257" y="4198477"/>
                </a:cubicBezTo>
                <a:cubicBezTo>
                  <a:pt x="1552319" y="4213661"/>
                  <a:pt x="1437973" y="4132415"/>
                  <a:pt x="1202188" y="4198477"/>
                </a:cubicBezTo>
                <a:cubicBezTo>
                  <a:pt x="966403" y="4264539"/>
                  <a:pt x="782071" y="4165373"/>
                  <a:pt x="635118" y="4198477"/>
                </a:cubicBezTo>
                <a:cubicBezTo>
                  <a:pt x="488165" y="4231581"/>
                  <a:pt x="180232" y="4182209"/>
                  <a:pt x="0" y="4198477"/>
                </a:cubicBezTo>
                <a:cubicBezTo>
                  <a:pt x="-52585" y="4066694"/>
                  <a:pt x="71620" y="3861604"/>
                  <a:pt x="0" y="3598695"/>
                </a:cubicBezTo>
                <a:cubicBezTo>
                  <a:pt x="-71620" y="3335786"/>
                  <a:pt x="46684" y="3262346"/>
                  <a:pt x="0" y="3040897"/>
                </a:cubicBezTo>
                <a:cubicBezTo>
                  <a:pt x="-46684" y="2819448"/>
                  <a:pt x="13048" y="2603219"/>
                  <a:pt x="0" y="2441114"/>
                </a:cubicBezTo>
                <a:cubicBezTo>
                  <a:pt x="-13048" y="2279009"/>
                  <a:pt x="54022" y="2004041"/>
                  <a:pt x="0" y="1799347"/>
                </a:cubicBezTo>
                <a:cubicBezTo>
                  <a:pt x="-54022" y="1594653"/>
                  <a:pt x="70636" y="1463067"/>
                  <a:pt x="0" y="1157580"/>
                </a:cubicBezTo>
                <a:cubicBezTo>
                  <a:pt x="-70636" y="852093"/>
                  <a:pt x="52454" y="656990"/>
                  <a:pt x="0" y="515813"/>
                </a:cubicBezTo>
                <a:cubicBezTo>
                  <a:pt x="-52454" y="374636"/>
                  <a:pt x="20469" y="257820"/>
                  <a:pt x="0" y="0"/>
                </a:cubicBezTo>
                <a:close/>
              </a:path>
              <a:path w="3402418" h="4198477" stroke="0" extrusionOk="0">
                <a:moveTo>
                  <a:pt x="0" y="0"/>
                </a:moveTo>
                <a:cubicBezTo>
                  <a:pt x="202325" y="-10861"/>
                  <a:pt x="277795" y="28050"/>
                  <a:pt x="533045" y="0"/>
                </a:cubicBezTo>
                <a:cubicBezTo>
                  <a:pt x="788296" y="-28050"/>
                  <a:pt x="792409" y="13548"/>
                  <a:pt x="998043" y="0"/>
                </a:cubicBezTo>
                <a:cubicBezTo>
                  <a:pt x="1203677" y="-13548"/>
                  <a:pt x="1452101" y="664"/>
                  <a:pt x="1633161" y="0"/>
                </a:cubicBezTo>
                <a:cubicBezTo>
                  <a:pt x="1814221" y="-664"/>
                  <a:pt x="2030218" y="7591"/>
                  <a:pt x="2166206" y="0"/>
                </a:cubicBezTo>
                <a:cubicBezTo>
                  <a:pt x="2302194" y="-7591"/>
                  <a:pt x="2434421" y="61534"/>
                  <a:pt x="2699252" y="0"/>
                </a:cubicBezTo>
                <a:cubicBezTo>
                  <a:pt x="2964083" y="-61534"/>
                  <a:pt x="3229068" y="78247"/>
                  <a:pt x="3402418" y="0"/>
                </a:cubicBezTo>
                <a:cubicBezTo>
                  <a:pt x="3426899" y="115401"/>
                  <a:pt x="3378019" y="309934"/>
                  <a:pt x="3402418" y="515813"/>
                </a:cubicBezTo>
                <a:cubicBezTo>
                  <a:pt x="3426817" y="721692"/>
                  <a:pt x="3394721" y="829191"/>
                  <a:pt x="3402418" y="1115595"/>
                </a:cubicBezTo>
                <a:cubicBezTo>
                  <a:pt x="3410115" y="1401999"/>
                  <a:pt x="3399605" y="1399395"/>
                  <a:pt x="3402418" y="1631408"/>
                </a:cubicBezTo>
                <a:cubicBezTo>
                  <a:pt x="3405231" y="1863421"/>
                  <a:pt x="3350072" y="1953376"/>
                  <a:pt x="3402418" y="2147221"/>
                </a:cubicBezTo>
                <a:cubicBezTo>
                  <a:pt x="3454764" y="2341066"/>
                  <a:pt x="3395980" y="2519075"/>
                  <a:pt x="3402418" y="2747004"/>
                </a:cubicBezTo>
                <a:cubicBezTo>
                  <a:pt x="3408856" y="2974933"/>
                  <a:pt x="3388406" y="3113750"/>
                  <a:pt x="3402418" y="3388771"/>
                </a:cubicBezTo>
                <a:cubicBezTo>
                  <a:pt x="3416430" y="3663792"/>
                  <a:pt x="3330558" y="3840636"/>
                  <a:pt x="3402418" y="4198477"/>
                </a:cubicBezTo>
                <a:cubicBezTo>
                  <a:pt x="3255004" y="4215864"/>
                  <a:pt x="3064972" y="4186724"/>
                  <a:pt x="2835348" y="4198477"/>
                </a:cubicBezTo>
                <a:cubicBezTo>
                  <a:pt x="2605724" y="4210230"/>
                  <a:pt x="2471107" y="4150610"/>
                  <a:pt x="2336327" y="4198477"/>
                </a:cubicBezTo>
                <a:cubicBezTo>
                  <a:pt x="2201547" y="4246344"/>
                  <a:pt x="1969548" y="4166042"/>
                  <a:pt x="1769257" y="4198477"/>
                </a:cubicBezTo>
                <a:cubicBezTo>
                  <a:pt x="1568966" y="4230912"/>
                  <a:pt x="1390206" y="4162950"/>
                  <a:pt x="1134139" y="4198477"/>
                </a:cubicBezTo>
                <a:cubicBezTo>
                  <a:pt x="878072" y="4234004"/>
                  <a:pt x="735558" y="4181463"/>
                  <a:pt x="567070" y="4198477"/>
                </a:cubicBezTo>
                <a:cubicBezTo>
                  <a:pt x="398582" y="4215491"/>
                  <a:pt x="188475" y="4189210"/>
                  <a:pt x="0" y="4198477"/>
                </a:cubicBezTo>
                <a:cubicBezTo>
                  <a:pt x="-21434" y="4039769"/>
                  <a:pt x="44542" y="3869274"/>
                  <a:pt x="0" y="3682664"/>
                </a:cubicBezTo>
                <a:cubicBezTo>
                  <a:pt x="-44542" y="3496054"/>
                  <a:pt x="31933" y="3365484"/>
                  <a:pt x="0" y="3124866"/>
                </a:cubicBezTo>
                <a:cubicBezTo>
                  <a:pt x="-31933" y="2884248"/>
                  <a:pt x="53946" y="2601638"/>
                  <a:pt x="0" y="2441114"/>
                </a:cubicBezTo>
                <a:cubicBezTo>
                  <a:pt x="-53946" y="2280590"/>
                  <a:pt x="11217" y="2094253"/>
                  <a:pt x="0" y="1841332"/>
                </a:cubicBezTo>
                <a:cubicBezTo>
                  <a:pt x="-11217" y="1588411"/>
                  <a:pt x="11504" y="1487593"/>
                  <a:pt x="0" y="1283534"/>
                </a:cubicBezTo>
                <a:cubicBezTo>
                  <a:pt x="-11504" y="1079475"/>
                  <a:pt x="22772" y="982775"/>
                  <a:pt x="0" y="809706"/>
                </a:cubicBezTo>
                <a:cubicBezTo>
                  <a:pt x="-22772" y="636637"/>
                  <a:pt x="89888" y="360999"/>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22</a:t>
            </a:fld>
            <a:endParaRPr lang="en-US" dirty="0"/>
          </a:p>
        </p:txBody>
      </p:sp>
      <p:pic>
        <p:nvPicPr>
          <p:cNvPr id="4" name="Picture 3" descr="A white outline of a person carrying a tray&#10;&#10;Description automatically generated">
            <a:extLst>
              <a:ext uri="{FF2B5EF4-FFF2-40B4-BE49-F238E27FC236}">
                <a16:creationId xmlns:a16="http://schemas.microsoft.com/office/drawing/2014/main" id="{539467CF-F85C-E04E-EF83-2C3546BA577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67062" y="2009404"/>
            <a:ext cx="2558070" cy="3691003"/>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13" name="Picture 12" descr="A basketball with black lines&#10;&#10;Description automatically generated">
            <a:extLst>
              <a:ext uri="{FF2B5EF4-FFF2-40B4-BE49-F238E27FC236}">
                <a16:creationId xmlns:a16="http://schemas.microsoft.com/office/drawing/2014/main" id="{E348ECC3-684A-E660-F855-68D5E33580C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08271" y="2009404"/>
            <a:ext cx="944669" cy="944669"/>
          </a:xfrm>
          <a:prstGeom prst="rect">
            <a:avLst/>
          </a:prstGeom>
        </p:spPr>
      </p:pic>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EE8C6797-B23D-A9FA-3B5F-9000C1F819D8}"/>
              </a:ext>
            </a:extLst>
          </p:cNvPr>
          <p:cNvGrpSpPr/>
          <p:nvPr/>
        </p:nvGrpSpPr>
        <p:grpSpPr>
          <a:xfrm flipH="1">
            <a:off x="9923787" y="1573806"/>
            <a:ext cx="1132169" cy="1247027"/>
            <a:chOff x="9845007" y="1678562"/>
            <a:chExt cx="1132169" cy="1247027"/>
          </a:xfrm>
        </p:grpSpPr>
        <p:pic>
          <p:nvPicPr>
            <p:cNvPr id="26" name="Graphic 25" descr="A child with wavy hair">
              <a:extLst>
                <a:ext uri="{FF2B5EF4-FFF2-40B4-BE49-F238E27FC236}">
                  <a16:creationId xmlns:a16="http://schemas.microsoft.com/office/drawing/2014/main" id="{8FF8578E-CCEB-04EC-7CF5-E4193A723F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5007" y="1678562"/>
              <a:ext cx="1132169" cy="1247027"/>
            </a:xfrm>
            <a:prstGeom prst="rect">
              <a:avLst/>
            </a:prstGeom>
          </p:spPr>
        </p:pic>
        <p:pic>
          <p:nvPicPr>
            <p:cNvPr id="27" name="Graphic 26" descr="Face with thick eyebrows">
              <a:extLst>
                <a:ext uri="{FF2B5EF4-FFF2-40B4-BE49-F238E27FC236}">
                  <a16:creationId xmlns:a16="http://schemas.microsoft.com/office/drawing/2014/main" id="{C4DBB03C-52CD-5A90-E30A-5EF9481688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28585" y="2237009"/>
              <a:ext cx="550178" cy="489047"/>
            </a:xfrm>
            <a:prstGeom prst="rect">
              <a:avLst/>
            </a:prstGeom>
          </p:spPr>
        </p:pic>
      </p:grpSp>
      <p:pic>
        <p:nvPicPr>
          <p:cNvPr id="29" name="Graphic 28" descr="Angry face with fang">
            <a:extLst>
              <a:ext uri="{FF2B5EF4-FFF2-40B4-BE49-F238E27FC236}">
                <a16:creationId xmlns:a16="http://schemas.microsoft.com/office/drawing/2014/main" id="{F83884B2-4901-892B-EC55-A852BD562F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47998" y="4964280"/>
            <a:ext cx="520546" cy="504772"/>
          </a:xfrm>
          <a:prstGeom prst="rect">
            <a:avLst/>
          </a:prstGeom>
        </p:spPr>
      </p:pic>
      <p:pic>
        <p:nvPicPr>
          <p:cNvPr id="30" name="Graphic 29" descr="An eye rolling face">
            <a:extLst>
              <a:ext uri="{FF2B5EF4-FFF2-40B4-BE49-F238E27FC236}">
                <a16:creationId xmlns:a16="http://schemas.microsoft.com/office/drawing/2014/main" id="{DC18C2F2-7582-1C36-6A53-5C629994A0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80246" y="3056898"/>
            <a:ext cx="494486" cy="509939"/>
          </a:xfrm>
          <a:prstGeom prst="rect">
            <a:avLst/>
          </a:prstGeom>
        </p:spPr>
      </p:pic>
      <p:pic>
        <p:nvPicPr>
          <p:cNvPr id="31" name="Graphic 30" descr="A crying face">
            <a:extLst>
              <a:ext uri="{FF2B5EF4-FFF2-40B4-BE49-F238E27FC236}">
                <a16:creationId xmlns:a16="http://schemas.microsoft.com/office/drawing/2014/main" id="{01ADD23B-81D0-ED25-FD20-D38BDCE2D71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9229551" y="3957672"/>
            <a:ext cx="578296" cy="578296"/>
          </a:xfrm>
          <a:prstGeom prst="rect">
            <a:avLst/>
          </a:prstGeom>
        </p:spPr>
      </p:pic>
      <p:pic>
        <p:nvPicPr>
          <p:cNvPr id="32" name="Graphic 31" descr="A tired face">
            <a:extLst>
              <a:ext uri="{FF2B5EF4-FFF2-40B4-BE49-F238E27FC236}">
                <a16:creationId xmlns:a16="http://schemas.microsoft.com/office/drawing/2014/main" id="{74DF72CD-379E-454C-0614-4E2C7C07D6A9}"/>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1329438" y="2601604"/>
            <a:ext cx="578296" cy="578296"/>
          </a:xfrm>
          <a:prstGeom prst="rect">
            <a:avLst/>
          </a:prstGeom>
        </p:spPr>
      </p:pic>
      <p:pic>
        <p:nvPicPr>
          <p:cNvPr id="33" name="Graphic 32" descr="A surprised face">
            <a:extLst>
              <a:ext uri="{FF2B5EF4-FFF2-40B4-BE49-F238E27FC236}">
                <a16:creationId xmlns:a16="http://schemas.microsoft.com/office/drawing/2014/main" id="{39C8215D-1253-4D66-A658-D631A049036E}"/>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1055956" y="1732622"/>
            <a:ext cx="610385" cy="724831"/>
          </a:xfrm>
          <a:prstGeom prst="rect">
            <a:avLst/>
          </a:prstGeom>
        </p:spPr>
      </p:pic>
      <p:pic>
        <p:nvPicPr>
          <p:cNvPr id="34" name="Graphic 33" descr="A bored face">
            <a:extLst>
              <a:ext uri="{FF2B5EF4-FFF2-40B4-BE49-F238E27FC236}">
                <a16:creationId xmlns:a16="http://schemas.microsoft.com/office/drawing/2014/main" id="{7B118C3B-153F-E511-E652-C952E97A5B83}"/>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1331178" y="4243563"/>
            <a:ext cx="528727" cy="578296"/>
          </a:xfrm>
          <a:prstGeom prst="rect">
            <a:avLst/>
          </a:prstGeom>
        </p:spPr>
      </p:pic>
      <p:sp>
        <p:nvSpPr>
          <p:cNvPr id="10" name="Rectangle 9">
            <a:extLst>
              <a:ext uri="{FF2B5EF4-FFF2-40B4-BE49-F238E27FC236}">
                <a16:creationId xmlns:a16="http://schemas.microsoft.com/office/drawing/2014/main" id="{0D315BB4-ADF6-7C71-FF3C-181DF199EB45}"/>
              </a:ext>
            </a:extLst>
          </p:cNvPr>
          <p:cNvSpPr/>
          <p:nvPr/>
        </p:nvSpPr>
        <p:spPr>
          <a:xfrm>
            <a:off x="10080491" y="2191660"/>
            <a:ext cx="579312" cy="4501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Angry face with fang">
            <a:extLst>
              <a:ext uri="{FF2B5EF4-FFF2-40B4-BE49-F238E27FC236}">
                <a16:creationId xmlns:a16="http://schemas.microsoft.com/office/drawing/2014/main" id="{E377D948-E515-42EE-6C54-124E0CFBC847}"/>
              </a:ext>
            </a:extLst>
          </p:cNvPr>
          <p:cNvPicPr>
            <a:picLocks noChangeAspect="1"/>
          </p:cNvPicPr>
          <p:nvPr/>
        </p:nvPicPr>
        <p:blipFill>
          <a:blip r:embed="rId13">
            <a:extLst>
              <a:ext uri="{96DAC541-7B7A-43D3-8B79-37D633B846F1}">
                <asvg:svgBlip xmlns:asvg="http://schemas.microsoft.com/office/drawing/2016/SVG/main" r:embed="rId25"/>
              </a:ext>
            </a:extLst>
          </a:blip>
          <a:stretch>
            <a:fillRect/>
          </a:stretch>
        </p:blipFill>
        <p:spPr>
          <a:xfrm rot="20337305" flipH="1">
            <a:off x="10043333" y="2077050"/>
            <a:ext cx="740970" cy="718516"/>
          </a:xfrm>
          <a:prstGeom prst="rect">
            <a:avLst/>
          </a:prstGeom>
          <a:effectLst>
            <a:outerShdw blurRad="50800" dist="38100" dir="18900000" algn="bl" rotWithShape="0">
              <a:prstClr val="black">
                <a:alpha val="40000"/>
              </a:prstClr>
            </a:outerShdw>
          </a:effectLst>
          <a:scene3d>
            <a:camera prst="isometricLeftDown"/>
            <a:lightRig rig="threePt" dir="t"/>
          </a:scene3d>
        </p:spPr>
      </p:pic>
      <p:sp>
        <p:nvSpPr>
          <p:cNvPr id="11" name="TextBox 10">
            <a:extLst>
              <a:ext uri="{FF2B5EF4-FFF2-40B4-BE49-F238E27FC236}">
                <a16:creationId xmlns:a16="http://schemas.microsoft.com/office/drawing/2014/main" id="{09BBD264-BB01-9FD2-519E-B1343501C0CC}"/>
              </a:ext>
            </a:extLst>
          </p:cNvPr>
          <p:cNvSpPr txBox="1"/>
          <p:nvPr/>
        </p:nvSpPr>
        <p:spPr>
          <a:xfrm>
            <a:off x="3488349" y="3535040"/>
            <a:ext cx="4898087" cy="1200329"/>
          </a:xfrm>
          <a:prstGeom prst="rect">
            <a:avLst/>
          </a:prstGeom>
          <a:solidFill>
            <a:schemeClr val="tx1"/>
          </a:solidFill>
        </p:spPr>
        <p:txBody>
          <a:bodyPr wrap="square" rtlCol="0">
            <a:spAutoFit/>
          </a:bodyPr>
          <a:lstStyle/>
          <a:p>
            <a:pPr algn="ctr"/>
            <a:r>
              <a:rPr lang="en-US" sz="3600" dirty="0">
                <a:solidFill>
                  <a:schemeClr val="bg1"/>
                </a:solidFill>
                <a:latin typeface="Arial Black" panose="020B0A04020102020204" pitchFamily="34" charset="0"/>
              </a:rPr>
              <a:t>How can people “Get Perspective”</a:t>
            </a:r>
          </a:p>
        </p:txBody>
      </p:sp>
      <p:grpSp>
        <p:nvGrpSpPr>
          <p:cNvPr id="36" name="Group 35">
            <a:extLst>
              <a:ext uri="{FF2B5EF4-FFF2-40B4-BE49-F238E27FC236}">
                <a16:creationId xmlns:a16="http://schemas.microsoft.com/office/drawing/2014/main" id="{70127C55-FEB2-1367-253C-DCE70B046CC7}"/>
              </a:ext>
            </a:extLst>
          </p:cNvPr>
          <p:cNvGrpSpPr/>
          <p:nvPr/>
        </p:nvGrpSpPr>
        <p:grpSpPr>
          <a:xfrm>
            <a:off x="298107" y="1685724"/>
            <a:ext cx="2844809" cy="2988351"/>
            <a:chOff x="536345" y="1718273"/>
            <a:chExt cx="2844809" cy="2988351"/>
          </a:xfrm>
        </p:grpSpPr>
        <p:sp>
          <p:nvSpPr>
            <p:cNvPr id="37" name="Rectangle 36">
              <a:extLst>
                <a:ext uri="{FF2B5EF4-FFF2-40B4-BE49-F238E27FC236}">
                  <a16:creationId xmlns:a16="http://schemas.microsoft.com/office/drawing/2014/main" id="{1F90D3ED-C504-D911-E141-45D2438ED018}"/>
                </a:ext>
              </a:extLst>
            </p:cNvPr>
            <p:cNvSpPr/>
            <p:nvPr/>
          </p:nvSpPr>
          <p:spPr>
            <a:xfrm>
              <a:off x="61048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ECE5F706-92ED-F893-948B-C86BF6221A77}"/>
                </a:ext>
              </a:extLst>
            </p:cNvPr>
            <p:cNvGrpSpPr/>
            <p:nvPr/>
          </p:nvGrpSpPr>
          <p:grpSpPr>
            <a:xfrm>
              <a:off x="1910382" y="3137415"/>
              <a:ext cx="1132169" cy="1222742"/>
              <a:chOff x="1988763" y="2177478"/>
              <a:chExt cx="1132169" cy="1222742"/>
            </a:xfrm>
          </p:grpSpPr>
          <p:pic>
            <p:nvPicPr>
              <p:cNvPr id="61" name="Graphic 60" descr="Female with long wavy hair">
                <a:extLst>
                  <a:ext uri="{FF2B5EF4-FFF2-40B4-BE49-F238E27FC236}">
                    <a16:creationId xmlns:a16="http://schemas.microsoft.com/office/drawing/2014/main" id="{475F8593-E464-A0E8-DC13-F2C2CDDA33D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763" y="2177478"/>
                <a:ext cx="1132169" cy="1222742"/>
              </a:xfrm>
              <a:prstGeom prst="rect">
                <a:avLst/>
              </a:prstGeom>
            </p:spPr>
          </p:pic>
          <p:pic>
            <p:nvPicPr>
              <p:cNvPr id="62" name="Graphic 61" descr="A tired face">
                <a:extLst>
                  <a:ext uri="{FF2B5EF4-FFF2-40B4-BE49-F238E27FC236}">
                    <a16:creationId xmlns:a16="http://schemas.microsoft.com/office/drawing/2014/main" id="{78524DEA-3201-366E-97FD-EA8B29F17D1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82476" y="2607652"/>
                <a:ext cx="490976" cy="490976"/>
              </a:xfrm>
              <a:prstGeom prst="rect">
                <a:avLst/>
              </a:prstGeom>
            </p:spPr>
          </p:pic>
        </p:grpSp>
        <p:grpSp>
          <p:nvGrpSpPr>
            <p:cNvPr id="39" name="Group 38">
              <a:extLst>
                <a:ext uri="{FF2B5EF4-FFF2-40B4-BE49-F238E27FC236}">
                  <a16:creationId xmlns:a16="http://schemas.microsoft.com/office/drawing/2014/main" id="{862636C0-EF02-6939-FF3E-01313F15374F}"/>
                </a:ext>
              </a:extLst>
            </p:cNvPr>
            <p:cNvGrpSpPr/>
            <p:nvPr/>
          </p:nvGrpSpPr>
          <p:grpSpPr>
            <a:xfrm>
              <a:off x="690103" y="3155265"/>
              <a:ext cx="1132169" cy="1222742"/>
              <a:chOff x="637849" y="2192976"/>
              <a:chExt cx="1132169" cy="1222742"/>
            </a:xfrm>
          </p:grpSpPr>
          <p:pic>
            <p:nvPicPr>
              <p:cNvPr id="59" name="Graphic 58" descr="Female with long wavy hair">
                <a:extLst>
                  <a:ext uri="{FF2B5EF4-FFF2-40B4-BE49-F238E27FC236}">
                    <a16:creationId xmlns:a16="http://schemas.microsoft.com/office/drawing/2014/main" id="{1209AC60-62E9-74FE-CC5C-E4A75631347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637849" y="2192976"/>
                <a:ext cx="1132169" cy="1222742"/>
              </a:xfrm>
              <a:prstGeom prst="rect">
                <a:avLst/>
              </a:prstGeom>
            </p:spPr>
          </p:pic>
          <p:pic>
            <p:nvPicPr>
              <p:cNvPr id="60" name="Graphic 59" descr="Crying face with tears">
                <a:extLst>
                  <a:ext uri="{FF2B5EF4-FFF2-40B4-BE49-F238E27FC236}">
                    <a16:creationId xmlns:a16="http://schemas.microsoft.com/office/drawing/2014/main" id="{FD411A8E-C243-6091-BBBB-54EB94C7E8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flipH="1">
                <a:off x="767378" y="2605578"/>
                <a:ext cx="536437" cy="510892"/>
              </a:xfrm>
              <a:prstGeom prst="rect">
                <a:avLst/>
              </a:prstGeom>
            </p:spPr>
          </p:pic>
        </p:grpSp>
        <p:grpSp>
          <p:nvGrpSpPr>
            <p:cNvPr id="40" name="Group 39">
              <a:extLst>
                <a:ext uri="{FF2B5EF4-FFF2-40B4-BE49-F238E27FC236}">
                  <a16:creationId xmlns:a16="http://schemas.microsoft.com/office/drawing/2014/main" id="{F824E976-BE05-1CC4-28C9-FDF936820FC7}"/>
                </a:ext>
              </a:extLst>
            </p:cNvPr>
            <p:cNvGrpSpPr/>
            <p:nvPr/>
          </p:nvGrpSpPr>
          <p:grpSpPr>
            <a:xfrm flipH="1">
              <a:off x="1910382" y="1851923"/>
              <a:ext cx="1132169" cy="1222742"/>
              <a:chOff x="965546" y="2090484"/>
              <a:chExt cx="1132169" cy="1222742"/>
            </a:xfrm>
          </p:grpSpPr>
          <p:pic>
            <p:nvPicPr>
              <p:cNvPr id="57" name="Graphic 56" descr="Female with long wavy hair">
                <a:extLst>
                  <a:ext uri="{FF2B5EF4-FFF2-40B4-BE49-F238E27FC236}">
                    <a16:creationId xmlns:a16="http://schemas.microsoft.com/office/drawing/2014/main" id="{14A53F70-223D-C72A-AC6D-7FBEC994E7A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965546" y="2090484"/>
                <a:ext cx="1132169" cy="1222742"/>
              </a:xfrm>
              <a:prstGeom prst="rect">
                <a:avLst/>
              </a:prstGeom>
            </p:spPr>
          </p:pic>
          <p:pic>
            <p:nvPicPr>
              <p:cNvPr id="58" name="Graphic 57" descr="A smiling woman">
                <a:extLst>
                  <a:ext uri="{FF2B5EF4-FFF2-40B4-BE49-F238E27FC236}">
                    <a16:creationId xmlns:a16="http://schemas.microsoft.com/office/drawing/2014/main" id="{DFE7D575-5D31-CF9A-6C83-9884BCE956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1087850" y="2456745"/>
                <a:ext cx="506867" cy="554385"/>
              </a:xfrm>
              <a:prstGeom prst="rect">
                <a:avLst/>
              </a:prstGeom>
            </p:spPr>
          </p:pic>
        </p:grpSp>
        <p:grpSp>
          <p:nvGrpSpPr>
            <p:cNvPr id="41" name="Group 40">
              <a:extLst>
                <a:ext uri="{FF2B5EF4-FFF2-40B4-BE49-F238E27FC236}">
                  <a16:creationId xmlns:a16="http://schemas.microsoft.com/office/drawing/2014/main" id="{BAE6ECB5-E4F1-3B89-CBFB-D74564823E22}"/>
                </a:ext>
              </a:extLst>
            </p:cNvPr>
            <p:cNvGrpSpPr/>
            <p:nvPr/>
          </p:nvGrpSpPr>
          <p:grpSpPr>
            <a:xfrm flipH="1">
              <a:off x="734158" y="1875166"/>
              <a:ext cx="1132169" cy="1222742"/>
              <a:chOff x="2148092" y="2025886"/>
              <a:chExt cx="1132169" cy="1222742"/>
            </a:xfrm>
          </p:grpSpPr>
          <p:pic>
            <p:nvPicPr>
              <p:cNvPr id="55" name="Graphic 54" descr="Female with long wavy hair">
                <a:extLst>
                  <a:ext uri="{FF2B5EF4-FFF2-40B4-BE49-F238E27FC236}">
                    <a16:creationId xmlns:a16="http://schemas.microsoft.com/office/drawing/2014/main" id="{CAB3145F-F39F-5A1D-549F-19D2CB7D9E6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48092" y="2025886"/>
                <a:ext cx="1132169" cy="1222742"/>
              </a:xfrm>
              <a:prstGeom prst="rect">
                <a:avLst/>
              </a:prstGeom>
            </p:spPr>
          </p:pic>
          <p:pic>
            <p:nvPicPr>
              <p:cNvPr id="56" name="Graphic 55" descr="A woman's face">
                <a:extLst>
                  <a:ext uri="{FF2B5EF4-FFF2-40B4-BE49-F238E27FC236}">
                    <a16:creationId xmlns:a16="http://schemas.microsoft.com/office/drawing/2014/main" id="{54E03360-B123-5AC9-BDDC-D36DC53AB71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38891" y="2419661"/>
                <a:ext cx="512359" cy="544382"/>
              </a:xfrm>
              <a:prstGeom prst="rect">
                <a:avLst/>
              </a:prstGeom>
            </p:spPr>
          </p:pic>
        </p:grpSp>
        <p:sp>
          <p:nvSpPr>
            <p:cNvPr id="42" name="Rectangle 41">
              <a:extLst>
                <a:ext uri="{FF2B5EF4-FFF2-40B4-BE49-F238E27FC236}">
                  <a16:creationId xmlns:a16="http://schemas.microsoft.com/office/drawing/2014/main" id="{9582FC10-ABDC-FE9B-752C-274D08315C11}"/>
                </a:ext>
              </a:extLst>
            </p:cNvPr>
            <p:cNvSpPr/>
            <p:nvPr/>
          </p:nvSpPr>
          <p:spPr>
            <a:xfrm>
              <a:off x="536345" y="1718273"/>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AD49D3C6-0957-8E72-CA6B-90DF6C612CDB}"/>
                </a:ext>
              </a:extLst>
            </p:cNvPr>
            <p:cNvGrpSpPr/>
            <p:nvPr/>
          </p:nvGrpSpPr>
          <p:grpSpPr>
            <a:xfrm>
              <a:off x="1836242" y="3137415"/>
              <a:ext cx="1132169" cy="1222742"/>
              <a:chOff x="1988763" y="2177478"/>
              <a:chExt cx="1132169" cy="1222742"/>
            </a:xfrm>
          </p:grpSpPr>
          <p:pic>
            <p:nvPicPr>
              <p:cNvPr id="53" name="Graphic 52" descr="Female with long wavy hair">
                <a:extLst>
                  <a:ext uri="{FF2B5EF4-FFF2-40B4-BE49-F238E27FC236}">
                    <a16:creationId xmlns:a16="http://schemas.microsoft.com/office/drawing/2014/main" id="{8015B391-10D0-58A7-99F6-01D02D6A018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88763" y="2177478"/>
                <a:ext cx="1132169" cy="1222742"/>
              </a:xfrm>
              <a:prstGeom prst="rect">
                <a:avLst/>
              </a:prstGeom>
            </p:spPr>
          </p:pic>
          <p:pic>
            <p:nvPicPr>
              <p:cNvPr id="54" name="Graphic 53" descr="A tired face">
                <a:extLst>
                  <a:ext uri="{FF2B5EF4-FFF2-40B4-BE49-F238E27FC236}">
                    <a16:creationId xmlns:a16="http://schemas.microsoft.com/office/drawing/2014/main" id="{0B4A92B1-B836-9891-D0D3-E4FBD20B1E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82476" y="2607652"/>
                <a:ext cx="490976" cy="490976"/>
              </a:xfrm>
              <a:prstGeom prst="rect">
                <a:avLst/>
              </a:prstGeom>
            </p:spPr>
          </p:pic>
        </p:grpSp>
        <p:grpSp>
          <p:nvGrpSpPr>
            <p:cNvPr id="44" name="Group 43">
              <a:extLst>
                <a:ext uri="{FF2B5EF4-FFF2-40B4-BE49-F238E27FC236}">
                  <a16:creationId xmlns:a16="http://schemas.microsoft.com/office/drawing/2014/main" id="{39EF25AC-0499-728D-D487-D65D766DC058}"/>
                </a:ext>
              </a:extLst>
            </p:cNvPr>
            <p:cNvGrpSpPr/>
            <p:nvPr/>
          </p:nvGrpSpPr>
          <p:grpSpPr>
            <a:xfrm>
              <a:off x="615963" y="3155265"/>
              <a:ext cx="1132169" cy="1222742"/>
              <a:chOff x="637849" y="2192976"/>
              <a:chExt cx="1132169" cy="1222742"/>
            </a:xfrm>
          </p:grpSpPr>
          <p:pic>
            <p:nvPicPr>
              <p:cNvPr id="51" name="Graphic 50" descr="Female with long wavy hair">
                <a:extLst>
                  <a:ext uri="{FF2B5EF4-FFF2-40B4-BE49-F238E27FC236}">
                    <a16:creationId xmlns:a16="http://schemas.microsoft.com/office/drawing/2014/main" id="{1819F4E3-B573-B569-AE78-5ECAFF9F9DC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637849" y="2192976"/>
                <a:ext cx="1132169" cy="1222742"/>
              </a:xfrm>
              <a:prstGeom prst="rect">
                <a:avLst/>
              </a:prstGeom>
            </p:spPr>
          </p:pic>
          <p:pic>
            <p:nvPicPr>
              <p:cNvPr id="52" name="Graphic 51" descr="Crying face with tears">
                <a:extLst>
                  <a:ext uri="{FF2B5EF4-FFF2-40B4-BE49-F238E27FC236}">
                    <a16:creationId xmlns:a16="http://schemas.microsoft.com/office/drawing/2014/main" id="{DDC87547-2431-FF0A-1CC5-5492CC6486E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flipH="1">
                <a:off x="767378" y="2605578"/>
                <a:ext cx="536437" cy="510892"/>
              </a:xfrm>
              <a:prstGeom prst="rect">
                <a:avLst/>
              </a:prstGeom>
            </p:spPr>
          </p:pic>
        </p:grpSp>
        <p:grpSp>
          <p:nvGrpSpPr>
            <p:cNvPr id="45" name="Group 44">
              <a:extLst>
                <a:ext uri="{FF2B5EF4-FFF2-40B4-BE49-F238E27FC236}">
                  <a16:creationId xmlns:a16="http://schemas.microsoft.com/office/drawing/2014/main" id="{AA660B97-4DD6-C174-3287-F45F26B31D53}"/>
                </a:ext>
              </a:extLst>
            </p:cNvPr>
            <p:cNvGrpSpPr/>
            <p:nvPr/>
          </p:nvGrpSpPr>
          <p:grpSpPr>
            <a:xfrm flipH="1">
              <a:off x="1836242" y="1851923"/>
              <a:ext cx="1132169" cy="1222742"/>
              <a:chOff x="965546" y="2090484"/>
              <a:chExt cx="1132169" cy="1222742"/>
            </a:xfrm>
          </p:grpSpPr>
          <p:pic>
            <p:nvPicPr>
              <p:cNvPr id="49" name="Graphic 48" descr="Female with long wavy hair">
                <a:extLst>
                  <a:ext uri="{FF2B5EF4-FFF2-40B4-BE49-F238E27FC236}">
                    <a16:creationId xmlns:a16="http://schemas.microsoft.com/office/drawing/2014/main" id="{B58D1ED6-FE5A-55A7-0684-7758EA182D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flipH="1">
                <a:off x="965546" y="2090484"/>
                <a:ext cx="1132169" cy="1222742"/>
              </a:xfrm>
              <a:prstGeom prst="rect">
                <a:avLst/>
              </a:prstGeom>
            </p:spPr>
          </p:pic>
          <p:pic>
            <p:nvPicPr>
              <p:cNvPr id="50" name="Graphic 49" descr="A smiling woman">
                <a:extLst>
                  <a:ext uri="{FF2B5EF4-FFF2-40B4-BE49-F238E27FC236}">
                    <a16:creationId xmlns:a16="http://schemas.microsoft.com/office/drawing/2014/main" id="{6900D72E-A87D-8CA3-1965-DE26EA4CB95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1087850" y="2456745"/>
                <a:ext cx="506867" cy="554385"/>
              </a:xfrm>
              <a:prstGeom prst="rect">
                <a:avLst/>
              </a:prstGeom>
            </p:spPr>
          </p:pic>
        </p:grpSp>
        <p:grpSp>
          <p:nvGrpSpPr>
            <p:cNvPr id="46" name="Group 45">
              <a:extLst>
                <a:ext uri="{FF2B5EF4-FFF2-40B4-BE49-F238E27FC236}">
                  <a16:creationId xmlns:a16="http://schemas.microsoft.com/office/drawing/2014/main" id="{FAFE3476-662B-0D2C-0A13-62D95CAB8208}"/>
                </a:ext>
              </a:extLst>
            </p:cNvPr>
            <p:cNvGrpSpPr/>
            <p:nvPr/>
          </p:nvGrpSpPr>
          <p:grpSpPr>
            <a:xfrm flipH="1">
              <a:off x="660018" y="1875166"/>
              <a:ext cx="1132169" cy="1222742"/>
              <a:chOff x="2148092" y="2025886"/>
              <a:chExt cx="1132169" cy="1222742"/>
            </a:xfrm>
          </p:grpSpPr>
          <p:pic>
            <p:nvPicPr>
              <p:cNvPr id="47" name="Graphic 46" descr="Female with long wavy hair">
                <a:extLst>
                  <a:ext uri="{FF2B5EF4-FFF2-40B4-BE49-F238E27FC236}">
                    <a16:creationId xmlns:a16="http://schemas.microsoft.com/office/drawing/2014/main" id="{BF8137FB-AC40-710A-92A1-52116F4E0E6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48092" y="2025886"/>
                <a:ext cx="1132169" cy="1222742"/>
              </a:xfrm>
              <a:prstGeom prst="rect">
                <a:avLst/>
              </a:prstGeom>
            </p:spPr>
          </p:pic>
          <p:pic>
            <p:nvPicPr>
              <p:cNvPr id="48" name="Graphic 47" descr="A woman's face">
                <a:extLst>
                  <a:ext uri="{FF2B5EF4-FFF2-40B4-BE49-F238E27FC236}">
                    <a16:creationId xmlns:a16="http://schemas.microsoft.com/office/drawing/2014/main" id="{1877858C-4BF4-4AF7-979E-E25249751B1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38891" y="2419661"/>
                <a:ext cx="512359" cy="544382"/>
              </a:xfrm>
              <a:prstGeom prst="rect">
                <a:avLst/>
              </a:prstGeom>
            </p:spPr>
          </p:pic>
        </p:grpSp>
      </p:grpSp>
      <p:sp>
        <p:nvSpPr>
          <p:cNvPr id="12" name="TextBox 11">
            <a:extLst>
              <a:ext uri="{FF2B5EF4-FFF2-40B4-BE49-F238E27FC236}">
                <a16:creationId xmlns:a16="http://schemas.microsoft.com/office/drawing/2014/main" id="{0FACBC40-3981-DB06-F0A8-AA6CE12E51D2}"/>
              </a:ext>
            </a:extLst>
          </p:cNvPr>
          <p:cNvSpPr txBox="1"/>
          <p:nvPr/>
        </p:nvSpPr>
        <p:spPr>
          <a:xfrm>
            <a:off x="3488349" y="1669312"/>
            <a:ext cx="4758984" cy="646331"/>
          </a:xfrm>
          <a:prstGeom prst="rect">
            <a:avLst/>
          </a:prstGeom>
          <a:solidFill>
            <a:schemeClr val="tx1"/>
          </a:solidFill>
        </p:spPr>
        <p:txBody>
          <a:bodyPr wrap="square" rtlCol="0">
            <a:spAutoFit/>
          </a:bodyPr>
          <a:lstStyle/>
          <a:p>
            <a:pPr algn="ctr"/>
            <a:r>
              <a:rPr lang="en-US" sz="3600" dirty="0">
                <a:solidFill>
                  <a:schemeClr val="bg1"/>
                </a:solidFill>
                <a:latin typeface="Arial Black" panose="020B0A04020102020204" pitchFamily="34" charset="0"/>
              </a:rPr>
              <a:t>Get Perspective</a:t>
            </a:r>
          </a:p>
        </p:txBody>
      </p:sp>
    </p:spTree>
    <p:extLst>
      <p:ext uri="{BB962C8B-B14F-4D97-AF65-F5344CB8AC3E}">
        <p14:creationId xmlns:p14="http://schemas.microsoft.com/office/powerpoint/2010/main" val="9987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1330" y="-14533"/>
            <a:ext cx="12192000" cy="6854429"/>
          </a:xfrm>
          <a:prstGeom prst="rect">
            <a:avLst/>
          </a:prstGeom>
        </p:spPr>
      </p:pic>
      <p:sp>
        <p:nvSpPr>
          <p:cNvPr id="5" name="Rectangle 4">
            <a:extLst>
              <a:ext uri="{FF2B5EF4-FFF2-40B4-BE49-F238E27FC236}">
                <a16:creationId xmlns:a16="http://schemas.microsoft.com/office/drawing/2014/main" id="{1480EA97-EB69-038E-751D-D29737E7CB4D}"/>
              </a:ext>
            </a:extLst>
          </p:cNvPr>
          <p:cNvSpPr/>
          <p:nvPr/>
        </p:nvSpPr>
        <p:spPr>
          <a:xfrm>
            <a:off x="8623005" y="1669312"/>
            <a:ext cx="3402418" cy="4031095"/>
          </a:xfrm>
          <a:custGeom>
            <a:avLst/>
            <a:gdLst>
              <a:gd name="connsiteX0" fmla="*/ 0 w 3402418"/>
              <a:gd name="connsiteY0" fmla="*/ 0 h 4031095"/>
              <a:gd name="connsiteX1" fmla="*/ 601094 w 3402418"/>
              <a:gd name="connsiteY1" fmla="*/ 0 h 4031095"/>
              <a:gd name="connsiteX2" fmla="*/ 1066091 w 3402418"/>
              <a:gd name="connsiteY2" fmla="*/ 0 h 4031095"/>
              <a:gd name="connsiteX3" fmla="*/ 1599136 w 3402418"/>
              <a:gd name="connsiteY3" fmla="*/ 0 h 4031095"/>
              <a:gd name="connsiteX4" fmla="*/ 2234254 w 3402418"/>
              <a:gd name="connsiteY4" fmla="*/ 0 h 4031095"/>
              <a:gd name="connsiteX5" fmla="*/ 2801324 w 3402418"/>
              <a:gd name="connsiteY5" fmla="*/ 0 h 4031095"/>
              <a:gd name="connsiteX6" fmla="*/ 3402418 w 3402418"/>
              <a:gd name="connsiteY6" fmla="*/ 0 h 4031095"/>
              <a:gd name="connsiteX7" fmla="*/ 3402418 w 3402418"/>
              <a:gd name="connsiteY7" fmla="*/ 535560 h 4031095"/>
              <a:gd name="connsiteX8" fmla="*/ 3402418 w 3402418"/>
              <a:gd name="connsiteY8" fmla="*/ 1030809 h 4031095"/>
              <a:gd name="connsiteX9" fmla="*/ 3402418 w 3402418"/>
              <a:gd name="connsiteY9" fmla="*/ 1646990 h 4031095"/>
              <a:gd name="connsiteX10" fmla="*/ 3402418 w 3402418"/>
              <a:gd name="connsiteY10" fmla="*/ 2142239 h 4031095"/>
              <a:gd name="connsiteX11" fmla="*/ 3402418 w 3402418"/>
              <a:gd name="connsiteY11" fmla="*/ 2597177 h 4031095"/>
              <a:gd name="connsiteX12" fmla="*/ 3402418 w 3402418"/>
              <a:gd name="connsiteY12" fmla="*/ 3092426 h 4031095"/>
              <a:gd name="connsiteX13" fmla="*/ 3402418 w 3402418"/>
              <a:gd name="connsiteY13" fmla="*/ 4031095 h 4031095"/>
              <a:gd name="connsiteX14" fmla="*/ 2835348 w 3402418"/>
              <a:gd name="connsiteY14" fmla="*/ 4031095 h 4031095"/>
              <a:gd name="connsiteX15" fmla="*/ 2268279 w 3402418"/>
              <a:gd name="connsiteY15" fmla="*/ 4031095 h 4031095"/>
              <a:gd name="connsiteX16" fmla="*/ 1769257 w 3402418"/>
              <a:gd name="connsiteY16" fmla="*/ 4031095 h 4031095"/>
              <a:gd name="connsiteX17" fmla="*/ 1202188 w 3402418"/>
              <a:gd name="connsiteY17" fmla="*/ 4031095 h 4031095"/>
              <a:gd name="connsiteX18" fmla="*/ 635118 w 3402418"/>
              <a:gd name="connsiteY18" fmla="*/ 4031095 h 4031095"/>
              <a:gd name="connsiteX19" fmla="*/ 0 w 3402418"/>
              <a:gd name="connsiteY19" fmla="*/ 4031095 h 4031095"/>
              <a:gd name="connsiteX20" fmla="*/ 0 w 3402418"/>
              <a:gd name="connsiteY20" fmla="*/ 3455224 h 4031095"/>
              <a:gd name="connsiteX21" fmla="*/ 0 w 3402418"/>
              <a:gd name="connsiteY21" fmla="*/ 2919665 h 4031095"/>
              <a:gd name="connsiteX22" fmla="*/ 0 w 3402418"/>
              <a:gd name="connsiteY22" fmla="*/ 2343794 h 4031095"/>
              <a:gd name="connsiteX23" fmla="*/ 0 w 3402418"/>
              <a:gd name="connsiteY23" fmla="*/ 1727612 h 4031095"/>
              <a:gd name="connsiteX24" fmla="*/ 0 w 3402418"/>
              <a:gd name="connsiteY24" fmla="*/ 1111430 h 4031095"/>
              <a:gd name="connsiteX25" fmla="*/ 0 w 3402418"/>
              <a:gd name="connsiteY25" fmla="*/ 495249 h 4031095"/>
              <a:gd name="connsiteX26" fmla="*/ 0 w 3402418"/>
              <a:gd name="connsiteY26" fmla="*/ 0 h 403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2418" h="4031095" fill="none" extrusionOk="0">
                <a:moveTo>
                  <a:pt x="0" y="0"/>
                </a:moveTo>
                <a:cubicBezTo>
                  <a:pt x="269798" y="-52856"/>
                  <a:pt x="478481" y="12006"/>
                  <a:pt x="601094" y="0"/>
                </a:cubicBezTo>
                <a:cubicBezTo>
                  <a:pt x="723707" y="-12006"/>
                  <a:pt x="948545" y="12742"/>
                  <a:pt x="1066091" y="0"/>
                </a:cubicBezTo>
                <a:cubicBezTo>
                  <a:pt x="1183637" y="-12742"/>
                  <a:pt x="1356368" y="60155"/>
                  <a:pt x="1599136" y="0"/>
                </a:cubicBezTo>
                <a:cubicBezTo>
                  <a:pt x="1841905" y="-60155"/>
                  <a:pt x="2081322" y="36331"/>
                  <a:pt x="2234254" y="0"/>
                </a:cubicBezTo>
                <a:cubicBezTo>
                  <a:pt x="2387186" y="-36331"/>
                  <a:pt x="2523705" y="5823"/>
                  <a:pt x="2801324" y="0"/>
                </a:cubicBezTo>
                <a:cubicBezTo>
                  <a:pt x="3078943" y="-5823"/>
                  <a:pt x="3196403" y="1661"/>
                  <a:pt x="3402418" y="0"/>
                </a:cubicBezTo>
                <a:cubicBezTo>
                  <a:pt x="3444730" y="152903"/>
                  <a:pt x="3364111" y="273216"/>
                  <a:pt x="3402418" y="535560"/>
                </a:cubicBezTo>
                <a:cubicBezTo>
                  <a:pt x="3440725" y="797904"/>
                  <a:pt x="3372152" y="803417"/>
                  <a:pt x="3402418" y="1030809"/>
                </a:cubicBezTo>
                <a:cubicBezTo>
                  <a:pt x="3432684" y="1258201"/>
                  <a:pt x="3394766" y="1401519"/>
                  <a:pt x="3402418" y="1646990"/>
                </a:cubicBezTo>
                <a:cubicBezTo>
                  <a:pt x="3410070" y="1892461"/>
                  <a:pt x="3369056" y="1953437"/>
                  <a:pt x="3402418" y="2142239"/>
                </a:cubicBezTo>
                <a:cubicBezTo>
                  <a:pt x="3435780" y="2331041"/>
                  <a:pt x="3350637" y="2421455"/>
                  <a:pt x="3402418" y="2597177"/>
                </a:cubicBezTo>
                <a:cubicBezTo>
                  <a:pt x="3454199" y="2772899"/>
                  <a:pt x="3398744" y="2909325"/>
                  <a:pt x="3402418" y="3092426"/>
                </a:cubicBezTo>
                <a:cubicBezTo>
                  <a:pt x="3406092" y="3275527"/>
                  <a:pt x="3317166" y="3642874"/>
                  <a:pt x="3402418" y="4031095"/>
                </a:cubicBezTo>
                <a:cubicBezTo>
                  <a:pt x="3145662" y="4066751"/>
                  <a:pt x="3011388" y="4009991"/>
                  <a:pt x="2835348" y="4031095"/>
                </a:cubicBezTo>
                <a:cubicBezTo>
                  <a:pt x="2659308" y="4052199"/>
                  <a:pt x="2398658" y="4001485"/>
                  <a:pt x="2268279" y="4031095"/>
                </a:cubicBezTo>
                <a:cubicBezTo>
                  <a:pt x="2137900" y="4060705"/>
                  <a:pt x="1986195" y="4015911"/>
                  <a:pt x="1769257" y="4031095"/>
                </a:cubicBezTo>
                <a:cubicBezTo>
                  <a:pt x="1552319" y="4046279"/>
                  <a:pt x="1437973" y="3965033"/>
                  <a:pt x="1202188" y="4031095"/>
                </a:cubicBezTo>
                <a:cubicBezTo>
                  <a:pt x="966403" y="4097157"/>
                  <a:pt x="782071" y="3997991"/>
                  <a:pt x="635118" y="4031095"/>
                </a:cubicBezTo>
                <a:cubicBezTo>
                  <a:pt x="488165" y="4064199"/>
                  <a:pt x="180232" y="4014827"/>
                  <a:pt x="0" y="4031095"/>
                </a:cubicBezTo>
                <a:cubicBezTo>
                  <a:pt x="-18884" y="3750599"/>
                  <a:pt x="21218" y="3678942"/>
                  <a:pt x="0" y="3455224"/>
                </a:cubicBezTo>
                <a:cubicBezTo>
                  <a:pt x="-21218" y="3231506"/>
                  <a:pt x="61386" y="3155198"/>
                  <a:pt x="0" y="2919665"/>
                </a:cubicBezTo>
                <a:cubicBezTo>
                  <a:pt x="-61386" y="2684132"/>
                  <a:pt x="59557" y="2496838"/>
                  <a:pt x="0" y="2343794"/>
                </a:cubicBezTo>
                <a:cubicBezTo>
                  <a:pt x="-59557" y="2190750"/>
                  <a:pt x="16480" y="2013097"/>
                  <a:pt x="0" y="1727612"/>
                </a:cubicBezTo>
                <a:cubicBezTo>
                  <a:pt x="-16480" y="1442127"/>
                  <a:pt x="30053" y="1390514"/>
                  <a:pt x="0" y="1111430"/>
                </a:cubicBezTo>
                <a:cubicBezTo>
                  <a:pt x="-30053" y="832346"/>
                  <a:pt x="1303" y="784651"/>
                  <a:pt x="0" y="495249"/>
                </a:cubicBezTo>
                <a:cubicBezTo>
                  <a:pt x="-1303" y="205847"/>
                  <a:pt x="23155" y="128191"/>
                  <a:pt x="0" y="0"/>
                </a:cubicBezTo>
                <a:close/>
              </a:path>
              <a:path w="3402418" h="4031095" stroke="0" extrusionOk="0">
                <a:moveTo>
                  <a:pt x="0" y="0"/>
                </a:moveTo>
                <a:cubicBezTo>
                  <a:pt x="202325" y="-10861"/>
                  <a:pt x="277795" y="28050"/>
                  <a:pt x="533045" y="0"/>
                </a:cubicBezTo>
                <a:cubicBezTo>
                  <a:pt x="788296" y="-28050"/>
                  <a:pt x="792409" y="13548"/>
                  <a:pt x="998043" y="0"/>
                </a:cubicBezTo>
                <a:cubicBezTo>
                  <a:pt x="1203677" y="-13548"/>
                  <a:pt x="1452101" y="664"/>
                  <a:pt x="1633161" y="0"/>
                </a:cubicBezTo>
                <a:cubicBezTo>
                  <a:pt x="1814221" y="-664"/>
                  <a:pt x="2030218" y="7591"/>
                  <a:pt x="2166206" y="0"/>
                </a:cubicBezTo>
                <a:cubicBezTo>
                  <a:pt x="2302194" y="-7591"/>
                  <a:pt x="2434421" y="61534"/>
                  <a:pt x="2699252" y="0"/>
                </a:cubicBezTo>
                <a:cubicBezTo>
                  <a:pt x="2964083" y="-61534"/>
                  <a:pt x="3229068" y="78247"/>
                  <a:pt x="3402418" y="0"/>
                </a:cubicBezTo>
                <a:cubicBezTo>
                  <a:pt x="3428069" y="175724"/>
                  <a:pt x="3356686" y="385387"/>
                  <a:pt x="3402418" y="495249"/>
                </a:cubicBezTo>
                <a:cubicBezTo>
                  <a:pt x="3448150" y="605111"/>
                  <a:pt x="3399620" y="864175"/>
                  <a:pt x="3402418" y="1071120"/>
                </a:cubicBezTo>
                <a:cubicBezTo>
                  <a:pt x="3405216" y="1278065"/>
                  <a:pt x="3362535" y="1362627"/>
                  <a:pt x="3402418" y="1566368"/>
                </a:cubicBezTo>
                <a:cubicBezTo>
                  <a:pt x="3442301" y="1770109"/>
                  <a:pt x="3356309" y="1940050"/>
                  <a:pt x="3402418" y="2061617"/>
                </a:cubicBezTo>
                <a:cubicBezTo>
                  <a:pt x="3448527" y="2183184"/>
                  <a:pt x="3333417" y="2394716"/>
                  <a:pt x="3402418" y="2637488"/>
                </a:cubicBezTo>
                <a:cubicBezTo>
                  <a:pt x="3471419" y="2880260"/>
                  <a:pt x="3376396" y="2958713"/>
                  <a:pt x="3402418" y="3253670"/>
                </a:cubicBezTo>
                <a:cubicBezTo>
                  <a:pt x="3428440" y="3548627"/>
                  <a:pt x="3322682" y="3730550"/>
                  <a:pt x="3402418" y="4031095"/>
                </a:cubicBezTo>
                <a:cubicBezTo>
                  <a:pt x="3255004" y="4048482"/>
                  <a:pt x="3064972" y="4019342"/>
                  <a:pt x="2835348" y="4031095"/>
                </a:cubicBezTo>
                <a:cubicBezTo>
                  <a:pt x="2605724" y="4042848"/>
                  <a:pt x="2471107" y="3983228"/>
                  <a:pt x="2336327" y="4031095"/>
                </a:cubicBezTo>
                <a:cubicBezTo>
                  <a:pt x="2201547" y="4078962"/>
                  <a:pt x="1969548" y="3998660"/>
                  <a:pt x="1769257" y="4031095"/>
                </a:cubicBezTo>
                <a:cubicBezTo>
                  <a:pt x="1568966" y="4063530"/>
                  <a:pt x="1390206" y="3995568"/>
                  <a:pt x="1134139" y="4031095"/>
                </a:cubicBezTo>
                <a:cubicBezTo>
                  <a:pt x="878072" y="4066622"/>
                  <a:pt x="735558" y="4014081"/>
                  <a:pt x="567070" y="4031095"/>
                </a:cubicBezTo>
                <a:cubicBezTo>
                  <a:pt x="398582" y="4048109"/>
                  <a:pt x="188475" y="4021828"/>
                  <a:pt x="0" y="4031095"/>
                </a:cubicBezTo>
                <a:cubicBezTo>
                  <a:pt x="-9075" y="3901874"/>
                  <a:pt x="14266" y="3735383"/>
                  <a:pt x="0" y="3535846"/>
                </a:cubicBezTo>
                <a:cubicBezTo>
                  <a:pt x="-14266" y="3336309"/>
                  <a:pt x="39584" y="3227571"/>
                  <a:pt x="0" y="3000286"/>
                </a:cubicBezTo>
                <a:cubicBezTo>
                  <a:pt x="-39584" y="2773001"/>
                  <a:pt x="47063" y="2664897"/>
                  <a:pt x="0" y="2343794"/>
                </a:cubicBezTo>
                <a:cubicBezTo>
                  <a:pt x="-47063" y="2022691"/>
                  <a:pt x="31718" y="2037334"/>
                  <a:pt x="0" y="1767923"/>
                </a:cubicBezTo>
                <a:cubicBezTo>
                  <a:pt x="-31718" y="1498512"/>
                  <a:pt x="48094" y="1379344"/>
                  <a:pt x="0" y="1232363"/>
                </a:cubicBezTo>
                <a:cubicBezTo>
                  <a:pt x="-48094" y="1085382"/>
                  <a:pt x="15754" y="905594"/>
                  <a:pt x="0" y="777425"/>
                </a:cubicBezTo>
                <a:cubicBezTo>
                  <a:pt x="-15754" y="649256"/>
                  <a:pt x="85211" y="17999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Arial Black" panose="020B0A04020102020204" pitchFamily="34" charset="0"/>
              </a:rPr>
              <a:t>How can I write a book</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 have a host of reasons not to do this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If you have ADHD you might understand some of these</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If not, you might still get some of my hesitations about writing</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ChatGPT is great at language, what if it can complement my skills</a:t>
            </a:r>
          </a:p>
        </p:txBody>
      </p:sp>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23</a:t>
            </a:fld>
            <a:endParaRPr lang="en-US" dirty="0"/>
          </a:p>
        </p:txBody>
      </p:sp>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BBD264-BB01-9FD2-519E-B1343501C0CC}"/>
              </a:ext>
            </a:extLst>
          </p:cNvPr>
          <p:cNvSpPr txBox="1"/>
          <p:nvPr/>
        </p:nvSpPr>
        <p:spPr>
          <a:xfrm>
            <a:off x="3892378" y="1940699"/>
            <a:ext cx="4128317" cy="2308324"/>
          </a:xfrm>
          <a:prstGeom prst="rect">
            <a:avLst/>
          </a:prstGeom>
          <a:solidFill>
            <a:schemeClr val="tx1"/>
          </a:solidFill>
        </p:spPr>
        <p:txBody>
          <a:bodyPr wrap="square" rtlCol="0">
            <a:spAutoFit/>
          </a:bodyPr>
          <a:lstStyle/>
          <a:p>
            <a:pPr algn="ctr"/>
            <a:r>
              <a:rPr lang="en-US" sz="3600" dirty="0">
                <a:solidFill>
                  <a:schemeClr val="bg1"/>
                </a:solidFill>
                <a:latin typeface="Arial Black" panose="020B0A04020102020204" pitchFamily="34" charset="0"/>
              </a:rPr>
              <a:t>Storytelling transports us to teachable moments</a:t>
            </a:r>
          </a:p>
        </p:txBody>
      </p:sp>
      <p:sp>
        <p:nvSpPr>
          <p:cNvPr id="37" name="Rectangle 36">
            <a:extLst>
              <a:ext uri="{FF2B5EF4-FFF2-40B4-BE49-F238E27FC236}">
                <a16:creationId xmlns:a16="http://schemas.microsoft.com/office/drawing/2014/main" id="{1F90D3ED-C504-D911-E141-45D2438ED018}"/>
              </a:ext>
            </a:extLst>
          </p:cNvPr>
          <p:cNvSpPr/>
          <p:nvPr/>
        </p:nvSpPr>
        <p:spPr>
          <a:xfrm>
            <a:off x="593931" y="1706710"/>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ECE5F706-92ED-F893-948B-C86BF6221A77}"/>
              </a:ext>
            </a:extLst>
          </p:cNvPr>
          <p:cNvGrpSpPr/>
          <p:nvPr/>
        </p:nvGrpSpPr>
        <p:grpSpPr>
          <a:xfrm>
            <a:off x="1893828" y="3125852"/>
            <a:ext cx="1132169" cy="1222742"/>
            <a:chOff x="1988763" y="2177478"/>
            <a:chExt cx="1132169" cy="1222742"/>
          </a:xfrm>
        </p:grpSpPr>
        <p:pic>
          <p:nvPicPr>
            <p:cNvPr id="61" name="Graphic 60" descr="Female with long wavy hair">
              <a:extLst>
                <a:ext uri="{FF2B5EF4-FFF2-40B4-BE49-F238E27FC236}">
                  <a16:creationId xmlns:a16="http://schemas.microsoft.com/office/drawing/2014/main" id="{475F8593-E464-A0E8-DC13-F2C2CDDA33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8763" y="2177478"/>
              <a:ext cx="1132169" cy="1222742"/>
            </a:xfrm>
            <a:prstGeom prst="rect">
              <a:avLst/>
            </a:prstGeom>
          </p:spPr>
        </p:pic>
        <p:pic>
          <p:nvPicPr>
            <p:cNvPr id="62" name="Graphic 61" descr="A tired face">
              <a:extLst>
                <a:ext uri="{FF2B5EF4-FFF2-40B4-BE49-F238E27FC236}">
                  <a16:creationId xmlns:a16="http://schemas.microsoft.com/office/drawing/2014/main" id="{78524DEA-3201-366E-97FD-EA8B29F17D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82476" y="2607652"/>
              <a:ext cx="490976" cy="490976"/>
            </a:xfrm>
            <a:prstGeom prst="rect">
              <a:avLst/>
            </a:prstGeom>
          </p:spPr>
        </p:pic>
      </p:grpSp>
      <p:grpSp>
        <p:nvGrpSpPr>
          <p:cNvPr id="39" name="Group 38">
            <a:extLst>
              <a:ext uri="{FF2B5EF4-FFF2-40B4-BE49-F238E27FC236}">
                <a16:creationId xmlns:a16="http://schemas.microsoft.com/office/drawing/2014/main" id="{862636C0-EF02-6939-FF3E-01313F15374F}"/>
              </a:ext>
            </a:extLst>
          </p:cNvPr>
          <p:cNvGrpSpPr/>
          <p:nvPr/>
        </p:nvGrpSpPr>
        <p:grpSpPr>
          <a:xfrm>
            <a:off x="673549" y="3143702"/>
            <a:ext cx="1132169" cy="1222742"/>
            <a:chOff x="637849" y="2192976"/>
            <a:chExt cx="1132169" cy="1222742"/>
          </a:xfrm>
        </p:grpSpPr>
        <p:pic>
          <p:nvPicPr>
            <p:cNvPr id="59" name="Graphic 58" descr="Female with long wavy hair">
              <a:extLst>
                <a:ext uri="{FF2B5EF4-FFF2-40B4-BE49-F238E27FC236}">
                  <a16:creationId xmlns:a16="http://schemas.microsoft.com/office/drawing/2014/main" id="{1209AC60-62E9-74FE-CC5C-E4A7563134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37849" y="2192976"/>
              <a:ext cx="1132169" cy="1222742"/>
            </a:xfrm>
            <a:prstGeom prst="rect">
              <a:avLst/>
            </a:prstGeom>
          </p:spPr>
        </p:pic>
        <p:pic>
          <p:nvPicPr>
            <p:cNvPr id="60" name="Graphic 59" descr="Crying face with tears">
              <a:extLst>
                <a:ext uri="{FF2B5EF4-FFF2-40B4-BE49-F238E27FC236}">
                  <a16:creationId xmlns:a16="http://schemas.microsoft.com/office/drawing/2014/main" id="{FD411A8E-C243-6091-BBBB-54EB94C7E8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767378" y="2605578"/>
              <a:ext cx="536437" cy="510892"/>
            </a:xfrm>
            <a:prstGeom prst="rect">
              <a:avLst/>
            </a:prstGeom>
          </p:spPr>
        </p:pic>
      </p:grpSp>
      <p:grpSp>
        <p:nvGrpSpPr>
          <p:cNvPr id="40" name="Group 39">
            <a:extLst>
              <a:ext uri="{FF2B5EF4-FFF2-40B4-BE49-F238E27FC236}">
                <a16:creationId xmlns:a16="http://schemas.microsoft.com/office/drawing/2014/main" id="{F824E976-BE05-1CC4-28C9-FDF936820FC7}"/>
              </a:ext>
            </a:extLst>
          </p:cNvPr>
          <p:cNvGrpSpPr/>
          <p:nvPr/>
        </p:nvGrpSpPr>
        <p:grpSpPr>
          <a:xfrm flipH="1">
            <a:off x="1893828" y="1840360"/>
            <a:ext cx="1132169" cy="1222742"/>
            <a:chOff x="965546" y="2090484"/>
            <a:chExt cx="1132169" cy="1222742"/>
          </a:xfrm>
        </p:grpSpPr>
        <p:pic>
          <p:nvPicPr>
            <p:cNvPr id="57" name="Graphic 56" descr="Female with long wavy hair">
              <a:extLst>
                <a:ext uri="{FF2B5EF4-FFF2-40B4-BE49-F238E27FC236}">
                  <a16:creationId xmlns:a16="http://schemas.microsoft.com/office/drawing/2014/main" id="{14A53F70-223D-C72A-AC6D-7FBEC994E7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965546" y="2090484"/>
              <a:ext cx="1132169" cy="1222742"/>
            </a:xfrm>
            <a:prstGeom prst="rect">
              <a:avLst/>
            </a:prstGeom>
          </p:spPr>
        </p:pic>
        <p:pic>
          <p:nvPicPr>
            <p:cNvPr id="58" name="Graphic 57" descr="A smiling woman">
              <a:extLst>
                <a:ext uri="{FF2B5EF4-FFF2-40B4-BE49-F238E27FC236}">
                  <a16:creationId xmlns:a16="http://schemas.microsoft.com/office/drawing/2014/main" id="{DFE7D575-5D31-CF9A-6C83-9884BCE956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1087850" y="2456745"/>
              <a:ext cx="506867" cy="554385"/>
            </a:xfrm>
            <a:prstGeom prst="rect">
              <a:avLst/>
            </a:prstGeom>
          </p:spPr>
        </p:pic>
      </p:grpSp>
      <p:grpSp>
        <p:nvGrpSpPr>
          <p:cNvPr id="41" name="Group 40">
            <a:extLst>
              <a:ext uri="{FF2B5EF4-FFF2-40B4-BE49-F238E27FC236}">
                <a16:creationId xmlns:a16="http://schemas.microsoft.com/office/drawing/2014/main" id="{BAE6ECB5-E4F1-3B89-CBFB-D74564823E22}"/>
              </a:ext>
            </a:extLst>
          </p:cNvPr>
          <p:cNvGrpSpPr/>
          <p:nvPr/>
        </p:nvGrpSpPr>
        <p:grpSpPr>
          <a:xfrm flipH="1">
            <a:off x="717604" y="1863603"/>
            <a:ext cx="1132169" cy="1222742"/>
            <a:chOff x="2148092" y="2025886"/>
            <a:chExt cx="1132169" cy="1222742"/>
          </a:xfrm>
        </p:grpSpPr>
        <p:pic>
          <p:nvPicPr>
            <p:cNvPr id="55" name="Graphic 54" descr="Female with long wavy hair">
              <a:extLst>
                <a:ext uri="{FF2B5EF4-FFF2-40B4-BE49-F238E27FC236}">
                  <a16:creationId xmlns:a16="http://schemas.microsoft.com/office/drawing/2014/main" id="{CAB3145F-F39F-5A1D-549F-19D2CB7D9E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48092" y="2025886"/>
              <a:ext cx="1132169" cy="1222742"/>
            </a:xfrm>
            <a:prstGeom prst="rect">
              <a:avLst/>
            </a:prstGeom>
          </p:spPr>
        </p:pic>
        <p:pic>
          <p:nvPicPr>
            <p:cNvPr id="56" name="Graphic 55" descr="A woman's face">
              <a:extLst>
                <a:ext uri="{FF2B5EF4-FFF2-40B4-BE49-F238E27FC236}">
                  <a16:creationId xmlns:a16="http://schemas.microsoft.com/office/drawing/2014/main" id="{54E03360-B123-5AC9-BDDC-D36DC53AB7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38891" y="2419661"/>
              <a:ext cx="512359" cy="544382"/>
            </a:xfrm>
            <a:prstGeom prst="rect">
              <a:avLst/>
            </a:prstGeom>
          </p:spPr>
        </p:pic>
      </p:grpSp>
      <p:sp>
        <p:nvSpPr>
          <p:cNvPr id="42" name="Rectangle 41">
            <a:extLst>
              <a:ext uri="{FF2B5EF4-FFF2-40B4-BE49-F238E27FC236}">
                <a16:creationId xmlns:a16="http://schemas.microsoft.com/office/drawing/2014/main" id="{9582FC10-ABDC-FE9B-752C-274D08315C11}"/>
              </a:ext>
            </a:extLst>
          </p:cNvPr>
          <p:cNvSpPr/>
          <p:nvPr/>
        </p:nvSpPr>
        <p:spPr>
          <a:xfrm>
            <a:off x="519791" y="1706710"/>
            <a:ext cx="2770669" cy="2988351"/>
          </a:xfrm>
          <a:custGeom>
            <a:avLst/>
            <a:gdLst>
              <a:gd name="connsiteX0" fmla="*/ 0 w 2770669"/>
              <a:gd name="connsiteY0" fmla="*/ 0 h 2988351"/>
              <a:gd name="connsiteX1" fmla="*/ 526427 w 2770669"/>
              <a:gd name="connsiteY1" fmla="*/ 0 h 2988351"/>
              <a:gd name="connsiteX2" fmla="*/ 1025148 w 2770669"/>
              <a:gd name="connsiteY2" fmla="*/ 0 h 2988351"/>
              <a:gd name="connsiteX3" fmla="*/ 1606988 w 2770669"/>
              <a:gd name="connsiteY3" fmla="*/ 0 h 2988351"/>
              <a:gd name="connsiteX4" fmla="*/ 2161122 w 2770669"/>
              <a:gd name="connsiteY4" fmla="*/ 0 h 2988351"/>
              <a:gd name="connsiteX5" fmla="*/ 2770669 w 2770669"/>
              <a:gd name="connsiteY5" fmla="*/ 0 h 2988351"/>
              <a:gd name="connsiteX6" fmla="*/ 2770669 w 2770669"/>
              <a:gd name="connsiteY6" fmla="*/ 657437 h 2988351"/>
              <a:gd name="connsiteX7" fmla="*/ 2770669 w 2770669"/>
              <a:gd name="connsiteY7" fmla="*/ 1284991 h 2988351"/>
              <a:gd name="connsiteX8" fmla="*/ 2770669 w 2770669"/>
              <a:gd name="connsiteY8" fmla="*/ 1822894 h 2988351"/>
              <a:gd name="connsiteX9" fmla="*/ 2770669 w 2770669"/>
              <a:gd name="connsiteY9" fmla="*/ 2450448 h 2988351"/>
              <a:gd name="connsiteX10" fmla="*/ 2770669 w 2770669"/>
              <a:gd name="connsiteY10" fmla="*/ 2988351 h 2988351"/>
              <a:gd name="connsiteX11" fmla="*/ 2188829 w 2770669"/>
              <a:gd name="connsiteY11" fmla="*/ 2988351 h 2988351"/>
              <a:gd name="connsiteX12" fmla="*/ 1606988 w 2770669"/>
              <a:gd name="connsiteY12" fmla="*/ 2988351 h 2988351"/>
              <a:gd name="connsiteX13" fmla="*/ 997441 w 2770669"/>
              <a:gd name="connsiteY13" fmla="*/ 2988351 h 2988351"/>
              <a:gd name="connsiteX14" fmla="*/ 0 w 2770669"/>
              <a:gd name="connsiteY14" fmla="*/ 2988351 h 2988351"/>
              <a:gd name="connsiteX15" fmla="*/ 0 w 2770669"/>
              <a:gd name="connsiteY15" fmla="*/ 2330914 h 2988351"/>
              <a:gd name="connsiteX16" fmla="*/ 0 w 2770669"/>
              <a:gd name="connsiteY16" fmla="*/ 1793011 h 2988351"/>
              <a:gd name="connsiteX17" fmla="*/ 0 w 2770669"/>
              <a:gd name="connsiteY17" fmla="*/ 1195340 h 2988351"/>
              <a:gd name="connsiteX18" fmla="*/ 0 w 2770669"/>
              <a:gd name="connsiteY18" fmla="*/ 567787 h 2988351"/>
              <a:gd name="connsiteX19" fmla="*/ 0 w 2770669"/>
              <a:gd name="connsiteY19"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669" h="2988351" fill="none" extrusionOk="0">
                <a:moveTo>
                  <a:pt x="0" y="0"/>
                </a:moveTo>
                <a:cubicBezTo>
                  <a:pt x="165838" y="-49853"/>
                  <a:pt x="277593" y="7237"/>
                  <a:pt x="526427" y="0"/>
                </a:cubicBezTo>
                <a:cubicBezTo>
                  <a:pt x="775261" y="-7237"/>
                  <a:pt x="887146" y="7660"/>
                  <a:pt x="1025148" y="0"/>
                </a:cubicBezTo>
                <a:cubicBezTo>
                  <a:pt x="1163150" y="-7660"/>
                  <a:pt x="1480411" y="20239"/>
                  <a:pt x="1606988" y="0"/>
                </a:cubicBezTo>
                <a:cubicBezTo>
                  <a:pt x="1733565" y="-20239"/>
                  <a:pt x="2003484" y="4887"/>
                  <a:pt x="2161122" y="0"/>
                </a:cubicBezTo>
                <a:cubicBezTo>
                  <a:pt x="2318760" y="-4887"/>
                  <a:pt x="2511129" y="32460"/>
                  <a:pt x="2770669" y="0"/>
                </a:cubicBezTo>
                <a:cubicBezTo>
                  <a:pt x="2807528" y="308982"/>
                  <a:pt x="2730486" y="465592"/>
                  <a:pt x="2770669" y="657437"/>
                </a:cubicBezTo>
                <a:cubicBezTo>
                  <a:pt x="2810852" y="849282"/>
                  <a:pt x="2757196" y="1089970"/>
                  <a:pt x="2770669" y="1284991"/>
                </a:cubicBezTo>
                <a:cubicBezTo>
                  <a:pt x="2784142" y="1480012"/>
                  <a:pt x="2712870" y="1705059"/>
                  <a:pt x="2770669" y="1822894"/>
                </a:cubicBezTo>
                <a:cubicBezTo>
                  <a:pt x="2828468" y="1940729"/>
                  <a:pt x="2702831" y="2209908"/>
                  <a:pt x="2770669" y="2450448"/>
                </a:cubicBezTo>
                <a:cubicBezTo>
                  <a:pt x="2838507" y="2690988"/>
                  <a:pt x="2725238" y="2821994"/>
                  <a:pt x="2770669" y="2988351"/>
                </a:cubicBezTo>
                <a:cubicBezTo>
                  <a:pt x="2562418" y="3037375"/>
                  <a:pt x="2421688" y="2921988"/>
                  <a:pt x="2188829" y="2988351"/>
                </a:cubicBezTo>
                <a:cubicBezTo>
                  <a:pt x="1955970" y="3054714"/>
                  <a:pt x="1873463" y="2984310"/>
                  <a:pt x="1606988" y="2988351"/>
                </a:cubicBezTo>
                <a:cubicBezTo>
                  <a:pt x="1340513" y="2992392"/>
                  <a:pt x="1275587" y="2922919"/>
                  <a:pt x="997441" y="2988351"/>
                </a:cubicBezTo>
                <a:cubicBezTo>
                  <a:pt x="719295" y="3053783"/>
                  <a:pt x="290565" y="2964082"/>
                  <a:pt x="0" y="2988351"/>
                </a:cubicBezTo>
                <a:cubicBezTo>
                  <a:pt x="-5482" y="2815801"/>
                  <a:pt x="2469" y="2546853"/>
                  <a:pt x="0" y="2330914"/>
                </a:cubicBezTo>
                <a:cubicBezTo>
                  <a:pt x="-2469" y="2114975"/>
                  <a:pt x="56024" y="1989764"/>
                  <a:pt x="0" y="1793011"/>
                </a:cubicBezTo>
                <a:cubicBezTo>
                  <a:pt x="-56024" y="1596258"/>
                  <a:pt x="16990" y="1398060"/>
                  <a:pt x="0" y="1195340"/>
                </a:cubicBezTo>
                <a:cubicBezTo>
                  <a:pt x="-16990" y="992620"/>
                  <a:pt x="42146" y="846511"/>
                  <a:pt x="0" y="567787"/>
                </a:cubicBezTo>
                <a:cubicBezTo>
                  <a:pt x="-42146" y="289063"/>
                  <a:pt x="67739" y="223371"/>
                  <a:pt x="0" y="0"/>
                </a:cubicBezTo>
                <a:close/>
              </a:path>
              <a:path w="2770669" h="2988351" stroke="0" extrusionOk="0">
                <a:moveTo>
                  <a:pt x="0" y="0"/>
                </a:moveTo>
                <a:cubicBezTo>
                  <a:pt x="214040" y="-32713"/>
                  <a:pt x="309738" y="36439"/>
                  <a:pt x="526427" y="0"/>
                </a:cubicBezTo>
                <a:cubicBezTo>
                  <a:pt x="743116" y="-36439"/>
                  <a:pt x="780087" y="2872"/>
                  <a:pt x="997441" y="0"/>
                </a:cubicBezTo>
                <a:cubicBezTo>
                  <a:pt x="1214795" y="-2872"/>
                  <a:pt x="1436728" y="51832"/>
                  <a:pt x="1606988" y="0"/>
                </a:cubicBezTo>
                <a:cubicBezTo>
                  <a:pt x="1777248" y="-51832"/>
                  <a:pt x="1977684" y="13873"/>
                  <a:pt x="2133415" y="0"/>
                </a:cubicBezTo>
                <a:cubicBezTo>
                  <a:pt x="2289146" y="-13873"/>
                  <a:pt x="2560960" y="56038"/>
                  <a:pt x="2770669" y="0"/>
                </a:cubicBezTo>
                <a:cubicBezTo>
                  <a:pt x="2835034" y="233545"/>
                  <a:pt x="2737619" y="489842"/>
                  <a:pt x="2770669" y="657437"/>
                </a:cubicBezTo>
                <a:cubicBezTo>
                  <a:pt x="2803719" y="825032"/>
                  <a:pt x="2713588" y="957803"/>
                  <a:pt x="2770669" y="1255107"/>
                </a:cubicBezTo>
                <a:cubicBezTo>
                  <a:pt x="2827750" y="1552411"/>
                  <a:pt x="2722902" y="1720466"/>
                  <a:pt x="2770669" y="1852778"/>
                </a:cubicBezTo>
                <a:cubicBezTo>
                  <a:pt x="2818436" y="1985090"/>
                  <a:pt x="2708833" y="2186741"/>
                  <a:pt x="2770669" y="2390681"/>
                </a:cubicBezTo>
                <a:cubicBezTo>
                  <a:pt x="2832505" y="2594621"/>
                  <a:pt x="2710390" y="2776773"/>
                  <a:pt x="2770669" y="2988351"/>
                </a:cubicBezTo>
                <a:cubicBezTo>
                  <a:pt x="2635364" y="2999090"/>
                  <a:pt x="2370316" y="2939367"/>
                  <a:pt x="2216535" y="2988351"/>
                </a:cubicBezTo>
                <a:cubicBezTo>
                  <a:pt x="2062754" y="3037335"/>
                  <a:pt x="1808945" y="2988106"/>
                  <a:pt x="1690108" y="2988351"/>
                </a:cubicBezTo>
                <a:cubicBezTo>
                  <a:pt x="1571271" y="2988596"/>
                  <a:pt x="1239077" y="2927512"/>
                  <a:pt x="1080561" y="2988351"/>
                </a:cubicBezTo>
                <a:cubicBezTo>
                  <a:pt x="922045" y="3049190"/>
                  <a:pt x="768242" y="2956573"/>
                  <a:pt x="471014" y="2988351"/>
                </a:cubicBezTo>
                <a:cubicBezTo>
                  <a:pt x="173786" y="3020129"/>
                  <a:pt x="214164" y="2942623"/>
                  <a:pt x="0" y="2988351"/>
                </a:cubicBezTo>
                <a:cubicBezTo>
                  <a:pt x="-8401" y="2785883"/>
                  <a:pt x="46292" y="2599867"/>
                  <a:pt x="0" y="2390681"/>
                </a:cubicBezTo>
                <a:cubicBezTo>
                  <a:pt x="-46292" y="2181495"/>
                  <a:pt x="67874" y="2048823"/>
                  <a:pt x="0" y="1822894"/>
                </a:cubicBezTo>
                <a:cubicBezTo>
                  <a:pt x="-67874" y="1596965"/>
                  <a:pt x="51581" y="1530423"/>
                  <a:pt x="0" y="1314874"/>
                </a:cubicBezTo>
                <a:cubicBezTo>
                  <a:pt x="-51581" y="1099325"/>
                  <a:pt x="41757" y="935480"/>
                  <a:pt x="0" y="776971"/>
                </a:cubicBezTo>
                <a:cubicBezTo>
                  <a:pt x="-41757" y="618462"/>
                  <a:pt x="19327" y="216566"/>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Open book with a blurred background">
            <a:extLst>
              <a:ext uri="{FF2B5EF4-FFF2-40B4-BE49-F238E27FC236}">
                <a16:creationId xmlns:a16="http://schemas.microsoft.com/office/drawing/2014/main" id="{D1964595-FEEA-AD6F-4049-4DCA7CCE41D9}"/>
              </a:ext>
            </a:extLst>
          </p:cNvPr>
          <p:cNvPicPr>
            <a:picLocks noChangeAspect="1"/>
          </p:cNvPicPr>
          <p:nvPr/>
        </p:nvPicPr>
        <p:blipFill>
          <a:blip r:embed="rId15"/>
          <a:stretch>
            <a:fillRect/>
          </a:stretch>
        </p:blipFill>
        <p:spPr>
          <a:xfrm>
            <a:off x="604205" y="1840361"/>
            <a:ext cx="2685863" cy="2756354"/>
          </a:xfrm>
          <a:prstGeom prst="rect">
            <a:avLst/>
          </a:prstGeom>
        </p:spPr>
      </p:pic>
      <p:sp>
        <p:nvSpPr>
          <p:cNvPr id="14" name="TextBox 13">
            <a:extLst>
              <a:ext uri="{FF2B5EF4-FFF2-40B4-BE49-F238E27FC236}">
                <a16:creationId xmlns:a16="http://schemas.microsoft.com/office/drawing/2014/main" id="{B98BF88A-3842-4D1A-07CC-EF42751EC3A3}"/>
              </a:ext>
            </a:extLst>
          </p:cNvPr>
          <p:cNvSpPr txBox="1"/>
          <p:nvPr/>
        </p:nvSpPr>
        <p:spPr>
          <a:xfrm>
            <a:off x="596503" y="2067553"/>
            <a:ext cx="2065724" cy="1200329"/>
          </a:xfrm>
          <a:prstGeom prst="rect">
            <a:avLst/>
          </a:prstGeom>
          <a:noFill/>
        </p:spPr>
        <p:txBody>
          <a:bodyPr wrap="square" rtlCol="0">
            <a:spAutoFit/>
          </a:bodyPr>
          <a:lstStyle/>
          <a:p>
            <a:r>
              <a:rPr lang="en-US" sz="3600" b="1" dirty="0">
                <a:solidFill>
                  <a:schemeClr val="bg1"/>
                </a:solidFill>
              </a:rPr>
              <a:t>Write a</a:t>
            </a:r>
          </a:p>
          <a:p>
            <a:r>
              <a:rPr lang="en-US" sz="3600" b="1" dirty="0">
                <a:solidFill>
                  <a:schemeClr val="bg1"/>
                </a:solidFill>
              </a:rPr>
              <a:t>book</a:t>
            </a:r>
          </a:p>
        </p:txBody>
      </p:sp>
    </p:spTree>
    <p:extLst>
      <p:ext uri="{BB962C8B-B14F-4D97-AF65-F5344CB8AC3E}">
        <p14:creationId xmlns:p14="http://schemas.microsoft.com/office/powerpoint/2010/main" val="1183170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0" y="-6579"/>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24</a:t>
            </a:fld>
            <a:endParaRPr lang="en-US" dirty="0"/>
          </a:p>
        </p:txBody>
      </p:sp>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30EF9F2-1D42-7E52-5EBD-A907A38BA611}"/>
              </a:ext>
            </a:extLst>
          </p:cNvPr>
          <p:cNvGrpSpPr/>
          <p:nvPr/>
        </p:nvGrpSpPr>
        <p:grpSpPr>
          <a:xfrm>
            <a:off x="430840" y="1669312"/>
            <a:ext cx="4460374" cy="2988351"/>
            <a:chOff x="519399" y="1706710"/>
            <a:chExt cx="4460374" cy="2988351"/>
          </a:xfrm>
        </p:grpSpPr>
        <p:sp>
          <p:nvSpPr>
            <p:cNvPr id="42" name="Rectangle 41">
              <a:extLst>
                <a:ext uri="{FF2B5EF4-FFF2-40B4-BE49-F238E27FC236}">
                  <a16:creationId xmlns:a16="http://schemas.microsoft.com/office/drawing/2014/main" id="{9582FC10-ABDC-FE9B-752C-274D08315C11}"/>
                </a:ext>
              </a:extLst>
            </p:cNvPr>
            <p:cNvSpPr/>
            <p:nvPr/>
          </p:nvSpPr>
          <p:spPr>
            <a:xfrm>
              <a:off x="519399" y="1706710"/>
              <a:ext cx="4460374" cy="2988351"/>
            </a:xfrm>
            <a:custGeom>
              <a:avLst/>
              <a:gdLst>
                <a:gd name="connsiteX0" fmla="*/ 0 w 4460374"/>
                <a:gd name="connsiteY0" fmla="*/ 0 h 2988351"/>
                <a:gd name="connsiteX1" fmla="*/ 602150 w 4460374"/>
                <a:gd name="connsiteY1" fmla="*/ 0 h 2988351"/>
                <a:gd name="connsiteX2" fmla="*/ 1025886 w 4460374"/>
                <a:gd name="connsiteY2" fmla="*/ 0 h 2988351"/>
                <a:gd name="connsiteX3" fmla="*/ 1538829 w 4460374"/>
                <a:gd name="connsiteY3" fmla="*/ 0 h 2988351"/>
                <a:gd name="connsiteX4" fmla="*/ 2185583 w 4460374"/>
                <a:gd name="connsiteY4" fmla="*/ 0 h 2988351"/>
                <a:gd name="connsiteX5" fmla="*/ 2743130 w 4460374"/>
                <a:gd name="connsiteY5" fmla="*/ 0 h 2988351"/>
                <a:gd name="connsiteX6" fmla="*/ 3345281 w 4460374"/>
                <a:gd name="connsiteY6" fmla="*/ 0 h 2988351"/>
                <a:gd name="connsiteX7" fmla="*/ 3858224 w 4460374"/>
                <a:gd name="connsiteY7" fmla="*/ 0 h 2988351"/>
                <a:gd name="connsiteX8" fmla="*/ 4460374 w 4460374"/>
                <a:gd name="connsiteY8" fmla="*/ 0 h 2988351"/>
                <a:gd name="connsiteX9" fmla="*/ 4460374 w 4460374"/>
                <a:gd name="connsiteY9" fmla="*/ 657437 h 2988351"/>
                <a:gd name="connsiteX10" fmla="*/ 4460374 w 4460374"/>
                <a:gd name="connsiteY10" fmla="*/ 1195340 h 2988351"/>
                <a:gd name="connsiteX11" fmla="*/ 4460374 w 4460374"/>
                <a:gd name="connsiteY11" fmla="*/ 1703360 h 2988351"/>
                <a:gd name="connsiteX12" fmla="*/ 4460374 w 4460374"/>
                <a:gd name="connsiteY12" fmla="*/ 2241263 h 2988351"/>
                <a:gd name="connsiteX13" fmla="*/ 4460374 w 4460374"/>
                <a:gd name="connsiteY13" fmla="*/ 2988351 h 2988351"/>
                <a:gd name="connsiteX14" fmla="*/ 3902827 w 4460374"/>
                <a:gd name="connsiteY14" fmla="*/ 2988351 h 2988351"/>
                <a:gd name="connsiteX15" fmla="*/ 3345281 w 4460374"/>
                <a:gd name="connsiteY15" fmla="*/ 2988351 h 2988351"/>
                <a:gd name="connsiteX16" fmla="*/ 2876941 w 4460374"/>
                <a:gd name="connsiteY16" fmla="*/ 2988351 h 2988351"/>
                <a:gd name="connsiteX17" fmla="*/ 2319394 w 4460374"/>
                <a:gd name="connsiteY17" fmla="*/ 2988351 h 2988351"/>
                <a:gd name="connsiteX18" fmla="*/ 1761848 w 4460374"/>
                <a:gd name="connsiteY18" fmla="*/ 2988351 h 2988351"/>
                <a:gd name="connsiteX19" fmla="*/ 1204301 w 4460374"/>
                <a:gd name="connsiteY19" fmla="*/ 2988351 h 2988351"/>
                <a:gd name="connsiteX20" fmla="*/ 646754 w 4460374"/>
                <a:gd name="connsiteY20" fmla="*/ 2988351 h 2988351"/>
                <a:gd name="connsiteX21" fmla="*/ 0 w 4460374"/>
                <a:gd name="connsiteY21" fmla="*/ 2988351 h 2988351"/>
                <a:gd name="connsiteX22" fmla="*/ 0 w 4460374"/>
                <a:gd name="connsiteY22" fmla="*/ 2360797 h 2988351"/>
                <a:gd name="connsiteX23" fmla="*/ 0 w 4460374"/>
                <a:gd name="connsiteY23" fmla="*/ 1733244 h 2988351"/>
                <a:gd name="connsiteX24" fmla="*/ 0 w 4460374"/>
                <a:gd name="connsiteY24" fmla="*/ 1105690 h 2988351"/>
                <a:gd name="connsiteX25" fmla="*/ 0 w 4460374"/>
                <a:gd name="connsiteY25"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60374" h="2988351" fill="none" extrusionOk="0">
                  <a:moveTo>
                    <a:pt x="0" y="0"/>
                  </a:moveTo>
                  <a:cubicBezTo>
                    <a:pt x="130113" y="-56462"/>
                    <a:pt x="435254" y="59428"/>
                    <a:pt x="602150" y="0"/>
                  </a:cubicBezTo>
                  <a:cubicBezTo>
                    <a:pt x="769046" y="-59428"/>
                    <a:pt x="874181" y="6217"/>
                    <a:pt x="1025886" y="0"/>
                  </a:cubicBezTo>
                  <a:cubicBezTo>
                    <a:pt x="1177591" y="-6217"/>
                    <a:pt x="1362077" y="5788"/>
                    <a:pt x="1538829" y="0"/>
                  </a:cubicBezTo>
                  <a:cubicBezTo>
                    <a:pt x="1715581" y="-5788"/>
                    <a:pt x="1873106" y="8765"/>
                    <a:pt x="2185583" y="0"/>
                  </a:cubicBezTo>
                  <a:cubicBezTo>
                    <a:pt x="2498060" y="-8765"/>
                    <a:pt x="2606448" y="61932"/>
                    <a:pt x="2743130" y="0"/>
                  </a:cubicBezTo>
                  <a:cubicBezTo>
                    <a:pt x="2879812" y="-61932"/>
                    <a:pt x="3192880" y="60724"/>
                    <a:pt x="3345281" y="0"/>
                  </a:cubicBezTo>
                  <a:cubicBezTo>
                    <a:pt x="3497682" y="-60724"/>
                    <a:pt x="3717990" y="44677"/>
                    <a:pt x="3858224" y="0"/>
                  </a:cubicBezTo>
                  <a:cubicBezTo>
                    <a:pt x="3998458" y="-44677"/>
                    <a:pt x="4217708" y="15559"/>
                    <a:pt x="4460374" y="0"/>
                  </a:cubicBezTo>
                  <a:cubicBezTo>
                    <a:pt x="4519139" y="290107"/>
                    <a:pt x="4416203" y="385502"/>
                    <a:pt x="4460374" y="657437"/>
                  </a:cubicBezTo>
                  <a:cubicBezTo>
                    <a:pt x="4504545" y="929372"/>
                    <a:pt x="4429183" y="997426"/>
                    <a:pt x="4460374" y="1195340"/>
                  </a:cubicBezTo>
                  <a:cubicBezTo>
                    <a:pt x="4491565" y="1393254"/>
                    <a:pt x="4437203" y="1478123"/>
                    <a:pt x="4460374" y="1703360"/>
                  </a:cubicBezTo>
                  <a:cubicBezTo>
                    <a:pt x="4483545" y="1928597"/>
                    <a:pt x="4444493" y="2083095"/>
                    <a:pt x="4460374" y="2241263"/>
                  </a:cubicBezTo>
                  <a:cubicBezTo>
                    <a:pt x="4476255" y="2399431"/>
                    <a:pt x="4395748" y="2708279"/>
                    <a:pt x="4460374" y="2988351"/>
                  </a:cubicBezTo>
                  <a:cubicBezTo>
                    <a:pt x="4256273" y="3042979"/>
                    <a:pt x="4070840" y="2983721"/>
                    <a:pt x="3902827" y="2988351"/>
                  </a:cubicBezTo>
                  <a:cubicBezTo>
                    <a:pt x="3734814" y="2992981"/>
                    <a:pt x="3466716" y="2938746"/>
                    <a:pt x="3345281" y="2988351"/>
                  </a:cubicBezTo>
                  <a:cubicBezTo>
                    <a:pt x="3223846" y="3037956"/>
                    <a:pt x="3053301" y="2951190"/>
                    <a:pt x="2876941" y="2988351"/>
                  </a:cubicBezTo>
                  <a:cubicBezTo>
                    <a:pt x="2700581" y="3025512"/>
                    <a:pt x="2580366" y="2930265"/>
                    <a:pt x="2319394" y="2988351"/>
                  </a:cubicBezTo>
                  <a:cubicBezTo>
                    <a:pt x="2058422" y="3046437"/>
                    <a:pt x="1876432" y="2983842"/>
                    <a:pt x="1761848" y="2988351"/>
                  </a:cubicBezTo>
                  <a:cubicBezTo>
                    <a:pt x="1647264" y="2992860"/>
                    <a:pt x="1318997" y="2945539"/>
                    <a:pt x="1204301" y="2988351"/>
                  </a:cubicBezTo>
                  <a:cubicBezTo>
                    <a:pt x="1089605" y="3031163"/>
                    <a:pt x="824099" y="2959404"/>
                    <a:pt x="646754" y="2988351"/>
                  </a:cubicBezTo>
                  <a:cubicBezTo>
                    <a:pt x="469409" y="3017298"/>
                    <a:pt x="250339" y="2939277"/>
                    <a:pt x="0" y="2988351"/>
                  </a:cubicBezTo>
                  <a:cubicBezTo>
                    <a:pt x="-39901" y="2774666"/>
                    <a:pt x="40372" y="2653020"/>
                    <a:pt x="0" y="2360797"/>
                  </a:cubicBezTo>
                  <a:cubicBezTo>
                    <a:pt x="-40372" y="2068574"/>
                    <a:pt x="2541" y="1931111"/>
                    <a:pt x="0" y="1733244"/>
                  </a:cubicBezTo>
                  <a:cubicBezTo>
                    <a:pt x="-2541" y="1535377"/>
                    <a:pt x="54933" y="1379413"/>
                    <a:pt x="0" y="1105690"/>
                  </a:cubicBezTo>
                  <a:cubicBezTo>
                    <a:pt x="-54933" y="831967"/>
                    <a:pt x="110375" y="424087"/>
                    <a:pt x="0" y="0"/>
                  </a:cubicBezTo>
                  <a:close/>
                </a:path>
                <a:path w="4460374" h="2988351" stroke="0" extrusionOk="0">
                  <a:moveTo>
                    <a:pt x="0" y="0"/>
                  </a:moveTo>
                  <a:cubicBezTo>
                    <a:pt x="160572" y="-7035"/>
                    <a:pt x="359391" y="21297"/>
                    <a:pt x="512943" y="0"/>
                  </a:cubicBezTo>
                  <a:cubicBezTo>
                    <a:pt x="666495" y="-21297"/>
                    <a:pt x="788552" y="32713"/>
                    <a:pt x="936679" y="0"/>
                  </a:cubicBezTo>
                  <a:cubicBezTo>
                    <a:pt x="1084806" y="-32713"/>
                    <a:pt x="1294875" y="45194"/>
                    <a:pt x="1583433" y="0"/>
                  </a:cubicBezTo>
                  <a:cubicBezTo>
                    <a:pt x="1871991" y="-45194"/>
                    <a:pt x="1940002" y="41116"/>
                    <a:pt x="2096376" y="0"/>
                  </a:cubicBezTo>
                  <a:cubicBezTo>
                    <a:pt x="2252750" y="-41116"/>
                    <a:pt x="2402923" y="45689"/>
                    <a:pt x="2609319" y="0"/>
                  </a:cubicBezTo>
                  <a:cubicBezTo>
                    <a:pt x="2815715" y="-45689"/>
                    <a:pt x="3086670" y="10275"/>
                    <a:pt x="3256073" y="0"/>
                  </a:cubicBezTo>
                  <a:cubicBezTo>
                    <a:pt x="3425476" y="-10275"/>
                    <a:pt x="3506564" y="35435"/>
                    <a:pt x="3724412" y="0"/>
                  </a:cubicBezTo>
                  <a:cubicBezTo>
                    <a:pt x="3942260" y="-35435"/>
                    <a:pt x="4191867" y="9115"/>
                    <a:pt x="4460374" y="0"/>
                  </a:cubicBezTo>
                  <a:cubicBezTo>
                    <a:pt x="4463665" y="138925"/>
                    <a:pt x="4441570" y="377081"/>
                    <a:pt x="4460374" y="657437"/>
                  </a:cubicBezTo>
                  <a:cubicBezTo>
                    <a:pt x="4479178" y="937793"/>
                    <a:pt x="4407267" y="1066828"/>
                    <a:pt x="4460374" y="1195340"/>
                  </a:cubicBezTo>
                  <a:cubicBezTo>
                    <a:pt x="4513481" y="1323852"/>
                    <a:pt x="4389119" y="1586157"/>
                    <a:pt x="4460374" y="1793011"/>
                  </a:cubicBezTo>
                  <a:cubicBezTo>
                    <a:pt x="4531629" y="1999865"/>
                    <a:pt x="4414083" y="2205484"/>
                    <a:pt x="4460374" y="2420564"/>
                  </a:cubicBezTo>
                  <a:cubicBezTo>
                    <a:pt x="4506665" y="2635644"/>
                    <a:pt x="4437360" y="2836505"/>
                    <a:pt x="4460374" y="2988351"/>
                  </a:cubicBezTo>
                  <a:cubicBezTo>
                    <a:pt x="4260089" y="2995495"/>
                    <a:pt x="4104933" y="2941601"/>
                    <a:pt x="3902827" y="2988351"/>
                  </a:cubicBezTo>
                  <a:cubicBezTo>
                    <a:pt x="3700721" y="3035101"/>
                    <a:pt x="3543802" y="2976418"/>
                    <a:pt x="3434488" y="2988351"/>
                  </a:cubicBezTo>
                  <a:cubicBezTo>
                    <a:pt x="3325174" y="3000284"/>
                    <a:pt x="3077519" y="2979192"/>
                    <a:pt x="2876941" y="2988351"/>
                  </a:cubicBezTo>
                  <a:cubicBezTo>
                    <a:pt x="2676363" y="2997510"/>
                    <a:pt x="2531688" y="2949396"/>
                    <a:pt x="2230187" y="2988351"/>
                  </a:cubicBezTo>
                  <a:cubicBezTo>
                    <a:pt x="1928686" y="3027306"/>
                    <a:pt x="1791325" y="2972109"/>
                    <a:pt x="1672640" y="2988351"/>
                  </a:cubicBezTo>
                  <a:cubicBezTo>
                    <a:pt x="1553955" y="3004593"/>
                    <a:pt x="1435523" y="2948998"/>
                    <a:pt x="1248905" y="2988351"/>
                  </a:cubicBezTo>
                  <a:cubicBezTo>
                    <a:pt x="1062287" y="3027704"/>
                    <a:pt x="1013256" y="2947832"/>
                    <a:pt x="780565" y="2988351"/>
                  </a:cubicBezTo>
                  <a:cubicBezTo>
                    <a:pt x="547874" y="3028870"/>
                    <a:pt x="197930" y="2925893"/>
                    <a:pt x="0" y="2988351"/>
                  </a:cubicBezTo>
                  <a:cubicBezTo>
                    <a:pt x="-37365" y="2713471"/>
                    <a:pt x="24535" y="2633837"/>
                    <a:pt x="0" y="2390681"/>
                  </a:cubicBezTo>
                  <a:cubicBezTo>
                    <a:pt x="-24535" y="2147525"/>
                    <a:pt x="40481" y="2020697"/>
                    <a:pt x="0" y="1793011"/>
                  </a:cubicBezTo>
                  <a:cubicBezTo>
                    <a:pt x="-40481" y="1565325"/>
                    <a:pt x="10839" y="1381278"/>
                    <a:pt x="0" y="1225224"/>
                  </a:cubicBezTo>
                  <a:cubicBezTo>
                    <a:pt x="-10839" y="1069170"/>
                    <a:pt x="6095" y="916239"/>
                    <a:pt x="0" y="717204"/>
                  </a:cubicBezTo>
                  <a:cubicBezTo>
                    <a:pt x="-6095" y="518169"/>
                    <a:pt x="37521" y="318955"/>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lose-up of tie-dyed fabric">
              <a:extLst>
                <a:ext uri="{FF2B5EF4-FFF2-40B4-BE49-F238E27FC236}">
                  <a16:creationId xmlns:a16="http://schemas.microsoft.com/office/drawing/2014/main" id="{F2C3761E-B397-9CE3-62CB-6B825D4ADF8A}"/>
                </a:ext>
              </a:extLst>
            </p:cNvPr>
            <p:cNvPicPr>
              <a:picLocks noChangeAspect="1"/>
            </p:cNvPicPr>
            <p:nvPr/>
          </p:nvPicPr>
          <p:blipFill>
            <a:blip r:embed="rId5"/>
            <a:stretch>
              <a:fillRect/>
            </a:stretch>
          </p:blipFill>
          <p:spPr>
            <a:xfrm>
              <a:off x="613816" y="1765068"/>
              <a:ext cx="4249129" cy="2831646"/>
            </a:xfrm>
            <a:prstGeom prst="rect">
              <a:avLst/>
            </a:prstGeom>
          </p:spPr>
        </p:pic>
      </p:grpSp>
      <p:sp>
        <p:nvSpPr>
          <p:cNvPr id="13" name="TextBox 12">
            <a:extLst>
              <a:ext uri="{FF2B5EF4-FFF2-40B4-BE49-F238E27FC236}">
                <a16:creationId xmlns:a16="http://schemas.microsoft.com/office/drawing/2014/main" id="{2ED75DEA-F1C5-981D-315C-5DC0BF614CD7}"/>
              </a:ext>
            </a:extLst>
          </p:cNvPr>
          <p:cNvSpPr txBox="1"/>
          <p:nvPr/>
        </p:nvSpPr>
        <p:spPr>
          <a:xfrm>
            <a:off x="5560540" y="1582642"/>
            <a:ext cx="4128317" cy="1754326"/>
          </a:xfrm>
          <a:prstGeom prst="rect">
            <a:avLst/>
          </a:prstGeom>
          <a:solidFill>
            <a:schemeClr val="tx1"/>
          </a:solidFill>
        </p:spPr>
        <p:txBody>
          <a:bodyPr wrap="square" rtlCol="0">
            <a:spAutoFit/>
          </a:bodyPr>
          <a:lstStyle/>
          <a:p>
            <a:pPr algn="ctr"/>
            <a:r>
              <a:rPr lang="en-US" sz="3600" dirty="0">
                <a:solidFill>
                  <a:schemeClr val="bg1"/>
                </a:solidFill>
                <a:latin typeface="Arial Black" panose="020B0A04020102020204" pitchFamily="34" charset="0"/>
              </a:rPr>
              <a:t>Stories are naturally iterative</a:t>
            </a:r>
          </a:p>
        </p:txBody>
      </p:sp>
      <p:sp>
        <p:nvSpPr>
          <p:cNvPr id="4" name="Rectangle 3">
            <a:extLst>
              <a:ext uri="{FF2B5EF4-FFF2-40B4-BE49-F238E27FC236}">
                <a16:creationId xmlns:a16="http://schemas.microsoft.com/office/drawing/2014/main" id="{7B67AA99-3719-FA3F-D1A5-FB4F3ABB3F5E}"/>
              </a:ext>
            </a:extLst>
          </p:cNvPr>
          <p:cNvSpPr/>
          <p:nvPr/>
        </p:nvSpPr>
        <p:spPr>
          <a:xfrm>
            <a:off x="5127171" y="3635829"/>
            <a:ext cx="6193972" cy="200297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70C36CF-A532-51A8-8D69-C6D63B5FCACF}"/>
                  </a:ext>
                </a:extLst>
              </p14:cNvPr>
              <p14:cNvContentPartPr/>
              <p14:nvPr/>
            </p14:nvContentPartPr>
            <p14:xfrm>
              <a:off x="5632733" y="4245550"/>
              <a:ext cx="32040" cy="404280"/>
            </p14:xfrm>
          </p:contentPart>
        </mc:Choice>
        <mc:Fallback xmlns="">
          <p:pic>
            <p:nvPicPr>
              <p:cNvPr id="5" name="Ink 4">
                <a:extLst>
                  <a:ext uri="{FF2B5EF4-FFF2-40B4-BE49-F238E27FC236}">
                    <a16:creationId xmlns:a16="http://schemas.microsoft.com/office/drawing/2014/main" id="{C70C36CF-A532-51A8-8D69-C6D63B5FCACF}"/>
                  </a:ext>
                </a:extLst>
              </p:cNvPr>
              <p:cNvPicPr/>
              <p:nvPr/>
            </p:nvPicPr>
            <p:blipFill>
              <a:blip r:embed="rId7"/>
              <a:stretch>
                <a:fillRect/>
              </a:stretch>
            </p:blipFill>
            <p:spPr>
              <a:xfrm>
                <a:off x="5626613" y="4239430"/>
                <a:ext cx="44280" cy="416520"/>
              </a:xfrm>
              <a:prstGeom prst="rect">
                <a:avLst/>
              </a:prstGeom>
            </p:spPr>
          </p:pic>
        </mc:Fallback>
      </mc:AlternateContent>
      <p:grpSp>
        <p:nvGrpSpPr>
          <p:cNvPr id="12" name="Group 11">
            <a:extLst>
              <a:ext uri="{FF2B5EF4-FFF2-40B4-BE49-F238E27FC236}">
                <a16:creationId xmlns:a16="http://schemas.microsoft.com/office/drawing/2014/main" id="{B401D779-4124-A605-4A8C-5CB4866AEA5E}"/>
              </a:ext>
            </a:extLst>
          </p:cNvPr>
          <p:cNvGrpSpPr/>
          <p:nvPr/>
        </p:nvGrpSpPr>
        <p:grpSpPr>
          <a:xfrm>
            <a:off x="5536253" y="4088950"/>
            <a:ext cx="789120" cy="942120"/>
            <a:chOff x="5536253" y="4088950"/>
            <a:chExt cx="789120" cy="942120"/>
          </a:xfrm>
        </p:grpSpPr>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0" name="Ink 9">
                  <a:extLst>
                    <a:ext uri="{FF2B5EF4-FFF2-40B4-BE49-F238E27FC236}">
                      <a16:creationId xmlns:a16="http://schemas.microsoft.com/office/drawing/2014/main" id="{7F522CA7-9760-787C-3C1D-7A52125881DF}"/>
                    </a:ext>
                  </a:extLst>
                </p14:cNvPr>
                <p14:cNvContentPartPr/>
                <p14:nvPr/>
              </p14:nvContentPartPr>
              <p14:xfrm>
                <a:off x="5536253" y="4222510"/>
                <a:ext cx="789120" cy="671040"/>
              </p14:xfrm>
            </p:contentPart>
          </mc:Choice>
          <mc:Fallback xmlns="">
            <p:pic>
              <p:nvPicPr>
                <p:cNvPr id="10" name="Ink 9">
                  <a:extLst>
                    <a:ext uri="{FF2B5EF4-FFF2-40B4-BE49-F238E27FC236}">
                      <a16:creationId xmlns:a16="http://schemas.microsoft.com/office/drawing/2014/main" id="{7F522CA7-9760-787C-3C1D-7A52125881DF}"/>
                    </a:ext>
                  </a:extLst>
                </p:cNvPr>
                <p:cNvPicPr/>
                <p:nvPr/>
              </p:nvPicPr>
              <p:blipFill>
                <a:blip r:embed="rId9"/>
                <a:stretch>
                  <a:fillRect/>
                </a:stretch>
              </p:blipFill>
              <p:spPr>
                <a:xfrm>
                  <a:off x="5500253" y="4186510"/>
                  <a:ext cx="860760" cy="74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1" name="Ink 10">
                  <a:extLst>
                    <a:ext uri="{FF2B5EF4-FFF2-40B4-BE49-F238E27FC236}">
                      <a16:creationId xmlns:a16="http://schemas.microsoft.com/office/drawing/2014/main" id="{3082B92D-C6DE-6EFA-47FB-A73ABCA2F16D}"/>
                    </a:ext>
                  </a:extLst>
                </p14:cNvPr>
                <p14:cNvContentPartPr/>
                <p14:nvPr/>
              </p14:nvContentPartPr>
              <p14:xfrm>
                <a:off x="6060773" y="4088950"/>
                <a:ext cx="216000" cy="942120"/>
              </p14:xfrm>
            </p:contentPart>
          </mc:Choice>
          <mc:Fallback xmlns="">
            <p:pic>
              <p:nvPicPr>
                <p:cNvPr id="11" name="Ink 10">
                  <a:extLst>
                    <a:ext uri="{FF2B5EF4-FFF2-40B4-BE49-F238E27FC236}">
                      <a16:creationId xmlns:a16="http://schemas.microsoft.com/office/drawing/2014/main" id="{3082B92D-C6DE-6EFA-47FB-A73ABCA2F16D}"/>
                    </a:ext>
                  </a:extLst>
                </p:cNvPr>
                <p:cNvPicPr/>
                <p:nvPr/>
              </p:nvPicPr>
              <p:blipFill>
                <a:blip r:embed="rId11"/>
                <a:stretch>
                  <a:fillRect/>
                </a:stretch>
              </p:blipFill>
              <p:spPr>
                <a:xfrm>
                  <a:off x="6024773" y="4053310"/>
                  <a:ext cx="287640" cy="10137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6" name="Ink 25">
                <a:extLst>
                  <a:ext uri="{FF2B5EF4-FFF2-40B4-BE49-F238E27FC236}">
                    <a16:creationId xmlns:a16="http://schemas.microsoft.com/office/drawing/2014/main" id="{888CFC6B-AB0D-8395-6532-D959A2BE0121}"/>
                  </a:ext>
                </a:extLst>
              </p14:cNvPr>
              <p14:cNvContentPartPr/>
              <p14:nvPr/>
            </p14:nvContentPartPr>
            <p14:xfrm>
              <a:off x="13621853" y="3442750"/>
              <a:ext cx="2160" cy="2520"/>
            </p14:xfrm>
          </p:contentPart>
        </mc:Choice>
        <mc:Fallback xmlns="">
          <p:pic>
            <p:nvPicPr>
              <p:cNvPr id="26" name="Ink 25">
                <a:extLst>
                  <a:ext uri="{FF2B5EF4-FFF2-40B4-BE49-F238E27FC236}">
                    <a16:creationId xmlns:a16="http://schemas.microsoft.com/office/drawing/2014/main" id="{888CFC6B-AB0D-8395-6532-D959A2BE0121}"/>
                  </a:ext>
                </a:extLst>
              </p:cNvPr>
              <p:cNvPicPr/>
              <p:nvPr/>
            </p:nvPicPr>
            <p:blipFill>
              <a:blip r:embed="rId13"/>
              <a:stretch>
                <a:fillRect/>
              </a:stretch>
            </p:blipFill>
            <p:spPr>
              <a:xfrm>
                <a:off x="13586213" y="3406750"/>
                <a:ext cx="73800" cy="74160"/>
              </a:xfrm>
              <a:prstGeom prst="rect">
                <a:avLst/>
              </a:prstGeom>
            </p:spPr>
          </p:pic>
        </mc:Fallback>
      </mc:AlternateContent>
    </p:spTree>
    <p:extLst>
      <p:ext uri="{BB962C8B-B14F-4D97-AF65-F5344CB8AC3E}">
        <p14:creationId xmlns:p14="http://schemas.microsoft.com/office/powerpoint/2010/main" val="4043847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0" y="-6579"/>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25</a:t>
            </a:fld>
            <a:endParaRPr lang="en-US" dirty="0"/>
          </a:p>
        </p:txBody>
      </p:sp>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30EF9F2-1D42-7E52-5EBD-A907A38BA611}"/>
              </a:ext>
            </a:extLst>
          </p:cNvPr>
          <p:cNvGrpSpPr/>
          <p:nvPr/>
        </p:nvGrpSpPr>
        <p:grpSpPr>
          <a:xfrm>
            <a:off x="430840" y="1669312"/>
            <a:ext cx="4460374" cy="2988351"/>
            <a:chOff x="519399" y="1706710"/>
            <a:chExt cx="4460374" cy="2988351"/>
          </a:xfrm>
        </p:grpSpPr>
        <p:sp>
          <p:nvSpPr>
            <p:cNvPr id="42" name="Rectangle 41">
              <a:extLst>
                <a:ext uri="{FF2B5EF4-FFF2-40B4-BE49-F238E27FC236}">
                  <a16:creationId xmlns:a16="http://schemas.microsoft.com/office/drawing/2014/main" id="{9582FC10-ABDC-FE9B-752C-274D08315C11}"/>
                </a:ext>
              </a:extLst>
            </p:cNvPr>
            <p:cNvSpPr/>
            <p:nvPr/>
          </p:nvSpPr>
          <p:spPr>
            <a:xfrm>
              <a:off x="519399" y="1706710"/>
              <a:ext cx="4460374" cy="2988351"/>
            </a:xfrm>
            <a:custGeom>
              <a:avLst/>
              <a:gdLst>
                <a:gd name="connsiteX0" fmla="*/ 0 w 4460374"/>
                <a:gd name="connsiteY0" fmla="*/ 0 h 2988351"/>
                <a:gd name="connsiteX1" fmla="*/ 602150 w 4460374"/>
                <a:gd name="connsiteY1" fmla="*/ 0 h 2988351"/>
                <a:gd name="connsiteX2" fmla="*/ 1025886 w 4460374"/>
                <a:gd name="connsiteY2" fmla="*/ 0 h 2988351"/>
                <a:gd name="connsiteX3" fmla="*/ 1538829 w 4460374"/>
                <a:gd name="connsiteY3" fmla="*/ 0 h 2988351"/>
                <a:gd name="connsiteX4" fmla="*/ 2185583 w 4460374"/>
                <a:gd name="connsiteY4" fmla="*/ 0 h 2988351"/>
                <a:gd name="connsiteX5" fmla="*/ 2743130 w 4460374"/>
                <a:gd name="connsiteY5" fmla="*/ 0 h 2988351"/>
                <a:gd name="connsiteX6" fmla="*/ 3345281 w 4460374"/>
                <a:gd name="connsiteY6" fmla="*/ 0 h 2988351"/>
                <a:gd name="connsiteX7" fmla="*/ 3858224 w 4460374"/>
                <a:gd name="connsiteY7" fmla="*/ 0 h 2988351"/>
                <a:gd name="connsiteX8" fmla="*/ 4460374 w 4460374"/>
                <a:gd name="connsiteY8" fmla="*/ 0 h 2988351"/>
                <a:gd name="connsiteX9" fmla="*/ 4460374 w 4460374"/>
                <a:gd name="connsiteY9" fmla="*/ 657437 h 2988351"/>
                <a:gd name="connsiteX10" fmla="*/ 4460374 w 4460374"/>
                <a:gd name="connsiteY10" fmla="*/ 1195340 h 2988351"/>
                <a:gd name="connsiteX11" fmla="*/ 4460374 w 4460374"/>
                <a:gd name="connsiteY11" fmla="*/ 1703360 h 2988351"/>
                <a:gd name="connsiteX12" fmla="*/ 4460374 w 4460374"/>
                <a:gd name="connsiteY12" fmla="*/ 2241263 h 2988351"/>
                <a:gd name="connsiteX13" fmla="*/ 4460374 w 4460374"/>
                <a:gd name="connsiteY13" fmla="*/ 2988351 h 2988351"/>
                <a:gd name="connsiteX14" fmla="*/ 3902827 w 4460374"/>
                <a:gd name="connsiteY14" fmla="*/ 2988351 h 2988351"/>
                <a:gd name="connsiteX15" fmla="*/ 3345281 w 4460374"/>
                <a:gd name="connsiteY15" fmla="*/ 2988351 h 2988351"/>
                <a:gd name="connsiteX16" fmla="*/ 2876941 w 4460374"/>
                <a:gd name="connsiteY16" fmla="*/ 2988351 h 2988351"/>
                <a:gd name="connsiteX17" fmla="*/ 2319394 w 4460374"/>
                <a:gd name="connsiteY17" fmla="*/ 2988351 h 2988351"/>
                <a:gd name="connsiteX18" fmla="*/ 1761848 w 4460374"/>
                <a:gd name="connsiteY18" fmla="*/ 2988351 h 2988351"/>
                <a:gd name="connsiteX19" fmla="*/ 1204301 w 4460374"/>
                <a:gd name="connsiteY19" fmla="*/ 2988351 h 2988351"/>
                <a:gd name="connsiteX20" fmla="*/ 646754 w 4460374"/>
                <a:gd name="connsiteY20" fmla="*/ 2988351 h 2988351"/>
                <a:gd name="connsiteX21" fmla="*/ 0 w 4460374"/>
                <a:gd name="connsiteY21" fmla="*/ 2988351 h 2988351"/>
                <a:gd name="connsiteX22" fmla="*/ 0 w 4460374"/>
                <a:gd name="connsiteY22" fmla="*/ 2360797 h 2988351"/>
                <a:gd name="connsiteX23" fmla="*/ 0 w 4460374"/>
                <a:gd name="connsiteY23" fmla="*/ 1733244 h 2988351"/>
                <a:gd name="connsiteX24" fmla="*/ 0 w 4460374"/>
                <a:gd name="connsiteY24" fmla="*/ 1105690 h 2988351"/>
                <a:gd name="connsiteX25" fmla="*/ 0 w 4460374"/>
                <a:gd name="connsiteY25"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60374" h="2988351" fill="none" extrusionOk="0">
                  <a:moveTo>
                    <a:pt x="0" y="0"/>
                  </a:moveTo>
                  <a:cubicBezTo>
                    <a:pt x="130113" y="-56462"/>
                    <a:pt x="435254" y="59428"/>
                    <a:pt x="602150" y="0"/>
                  </a:cubicBezTo>
                  <a:cubicBezTo>
                    <a:pt x="769046" y="-59428"/>
                    <a:pt x="874181" y="6217"/>
                    <a:pt x="1025886" y="0"/>
                  </a:cubicBezTo>
                  <a:cubicBezTo>
                    <a:pt x="1177591" y="-6217"/>
                    <a:pt x="1362077" y="5788"/>
                    <a:pt x="1538829" y="0"/>
                  </a:cubicBezTo>
                  <a:cubicBezTo>
                    <a:pt x="1715581" y="-5788"/>
                    <a:pt x="1873106" y="8765"/>
                    <a:pt x="2185583" y="0"/>
                  </a:cubicBezTo>
                  <a:cubicBezTo>
                    <a:pt x="2498060" y="-8765"/>
                    <a:pt x="2606448" y="61932"/>
                    <a:pt x="2743130" y="0"/>
                  </a:cubicBezTo>
                  <a:cubicBezTo>
                    <a:pt x="2879812" y="-61932"/>
                    <a:pt x="3192880" y="60724"/>
                    <a:pt x="3345281" y="0"/>
                  </a:cubicBezTo>
                  <a:cubicBezTo>
                    <a:pt x="3497682" y="-60724"/>
                    <a:pt x="3717990" y="44677"/>
                    <a:pt x="3858224" y="0"/>
                  </a:cubicBezTo>
                  <a:cubicBezTo>
                    <a:pt x="3998458" y="-44677"/>
                    <a:pt x="4217708" y="15559"/>
                    <a:pt x="4460374" y="0"/>
                  </a:cubicBezTo>
                  <a:cubicBezTo>
                    <a:pt x="4519139" y="290107"/>
                    <a:pt x="4416203" y="385502"/>
                    <a:pt x="4460374" y="657437"/>
                  </a:cubicBezTo>
                  <a:cubicBezTo>
                    <a:pt x="4504545" y="929372"/>
                    <a:pt x="4429183" y="997426"/>
                    <a:pt x="4460374" y="1195340"/>
                  </a:cubicBezTo>
                  <a:cubicBezTo>
                    <a:pt x="4491565" y="1393254"/>
                    <a:pt x="4437203" y="1478123"/>
                    <a:pt x="4460374" y="1703360"/>
                  </a:cubicBezTo>
                  <a:cubicBezTo>
                    <a:pt x="4483545" y="1928597"/>
                    <a:pt x="4444493" y="2083095"/>
                    <a:pt x="4460374" y="2241263"/>
                  </a:cubicBezTo>
                  <a:cubicBezTo>
                    <a:pt x="4476255" y="2399431"/>
                    <a:pt x="4395748" y="2708279"/>
                    <a:pt x="4460374" y="2988351"/>
                  </a:cubicBezTo>
                  <a:cubicBezTo>
                    <a:pt x="4256273" y="3042979"/>
                    <a:pt x="4070840" y="2983721"/>
                    <a:pt x="3902827" y="2988351"/>
                  </a:cubicBezTo>
                  <a:cubicBezTo>
                    <a:pt x="3734814" y="2992981"/>
                    <a:pt x="3466716" y="2938746"/>
                    <a:pt x="3345281" y="2988351"/>
                  </a:cubicBezTo>
                  <a:cubicBezTo>
                    <a:pt x="3223846" y="3037956"/>
                    <a:pt x="3053301" y="2951190"/>
                    <a:pt x="2876941" y="2988351"/>
                  </a:cubicBezTo>
                  <a:cubicBezTo>
                    <a:pt x="2700581" y="3025512"/>
                    <a:pt x="2580366" y="2930265"/>
                    <a:pt x="2319394" y="2988351"/>
                  </a:cubicBezTo>
                  <a:cubicBezTo>
                    <a:pt x="2058422" y="3046437"/>
                    <a:pt x="1876432" y="2983842"/>
                    <a:pt x="1761848" y="2988351"/>
                  </a:cubicBezTo>
                  <a:cubicBezTo>
                    <a:pt x="1647264" y="2992860"/>
                    <a:pt x="1318997" y="2945539"/>
                    <a:pt x="1204301" y="2988351"/>
                  </a:cubicBezTo>
                  <a:cubicBezTo>
                    <a:pt x="1089605" y="3031163"/>
                    <a:pt x="824099" y="2959404"/>
                    <a:pt x="646754" y="2988351"/>
                  </a:cubicBezTo>
                  <a:cubicBezTo>
                    <a:pt x="469409" y="3017298"/>
                    <a:pt x="250339" y="2939277"/>
                    <a:pt x="0" y="2988351"/>
                  </a:cubicBezTo>
                  <a:cubicBezTo>
                    <a:pt x="-39901" y="2774666"/>
                    <a:pt x="40372" y="2653020"/>
                    <a:pt x="0" y="2360797"/>
                  </a:cubicBezTo>
                  <a:cubicBezTo>
                    <a:pt x="-40372" y="2068574"/>
                    <a:pt x="2541" y="1931111"/>
                    <a:pt x="0" y="1733244"/>
                  </a:cubicBezTo>
                  <a:cubicBezTo>
                    <a:pt x="-2541" y="1535377"/>
                    <a:pt x="54933" y="1379413"/>
                    <a:pt x="0" y="1105690"/>
                  </a:cubicBezTo>
                  <a:cubicBezTo>
                    <a:pt x="-54933" y="831967"/>
                    <a:pt x="110375" y="424087"/>
                    <a:pt x="0" y="0"/>
                  </a:cubicBezTo>
                  <a:close/>
                </a:path>
                <a:path w="4460374" h="2988351" stroke="0" extrusionOk="0">
                  <a:moveTo>
                    <a:pt x="0" y="0"/>
                  </a:moveTo>
                  <a:cubicBezTo>
                    <a:pt x="160572" y="-7035"/>
                    <a:pt x="359391" y="21297"/>
                    <a:pt x="512943" y="0"/>
                  </a:cubicBezTo>
                  <a:cubicBezTo>
                    <a:pt x="666495" y="-21297"/>
                    <a:pt x="788552" y="32713"/>
                    <a:pt x="936679" y="0"/>
                  </a:cubicBezTo>
                  <a:cubicBezTo>
                    <a:pt x="1084806" y="-32713"/>
                    <a:pt x="1294875" y="45194"/>
                    <a:pt x="1583433" y="0"/>
                  </a:cubicBezTo>
                  <a:cubicBezTo>
                    <a:pt x="1871991" y="-45194"/>
                    <a:pt x="1940002" y="41116"/>
                    <a:pt x="2096376" y="0"/>
                  </a:cubicBezTo>
                  <a:cubicBezTo>
                    <a:pt x="2252750" y="-41116"/>
                    <a:pt x="2402923" y="45689"/>
                    <a:pt x="2609319" y="0"/>
                  </a:cubicBezTo>
                  <a:cubicBezTo>
                    <a:pt x="2815715" y="-45689"/>
                    <a:pt x="3086670" y="10275"/>
                    <a:pt x="3256073" y="0"/>
                  </a:cubicBezTo>
                  <a:cubicBezTo>
                    <a:pt x="3425476" y="-10275"/>
                    <a:pt x="3506564" y="35435"/>
                    <a:pt x="3724412" y="0"/>
                  </a:cubicBezTo>
                  <a:cubicBezTo>
                    <a:pt x="3942260" y="-35435"/>
                    <a:pt x="4191867" y="9115"/>
                    <a:pt x="4460374" y="0"/>
                  </a:cubicBezTo>
                  <a:cubicBezTo>
                    <a:pt x="4463665" y="138925"/>
                    <a:pt x="4441570" y="377081"/>
                    <a:pt x="4460374" y="657437"/>
                  </a:cubicBezTo>
                  <a:cubicBezTo>
                    <a:pt x="4479178" y="937793"/>
                    <a:pt x="4407267" y="1066828"/>
                    <a:pt x="4460374" y="1195340"/>
                  </a:cubicBezTo>
                  <a:cubicBezTo>
                    <a:pt x="4513481" y="1323852"/>
                    <a:pt x="4389119" y="1586157"/>
                    <a:pt x="4460374" y="1793011"/>
                  </a:cubicBezTo>
                  <a:cubicBezTo>
                    <a:pt x="4531629" y="1999865"/>
                    <a:pt x="4414083" y="2205484"/>
                    <a:pt x="4460374" y="2420564"/>
                  </a:cubicBezTo>
                  <a:cubicBezTo>
                    <a:pt x="4506665" y="2635644"/>
                    <a:pt x="4437360" y="2836505"/>
                    <a:pt x="4460374" y="2988351"/>
                  </a:cubicBezTo>
                  <a:cubicBezTo>
                    <a:pt x="4260089" y="2995495"/>
                    <a:pt x="4104933" y="2941601"/>
                    <a:pt x="3902827" y="2988351"/>
                  </a:cubicBezTo>
                  <a:cubicBezTo>
                    <a:pt x="3700721" y="3035101"/>
                    <a:pt x="3543802" y="2976418"/>
                    <a:pt x="3434488" y="2988351"/>
                  </a:cubicBezTo>
                  <a:cubicBezTo>
                    <a:pt x="3325174" y="3000284"/>
                    <a:pt x="3077519" y="2979192"/>
                    <a:pt x="2876941" y="2988351"/>
                  </a:cubicBezTo>
                  <a:cubicBezTo>
                    <a:pt x="2676363" y="2997510"/>
                    <a:pt x="2531688" y="2949396"/>
                    <a:pt x="2230187" y="2988351"/>
                  </a:cubicBezTo>
                  <a:cubicBezTo>
                    <a:pt x="1928686" y="3027306"/>
                    <a:pt x="1791325" y="2972109"/>
                    <a:pt x="1672640" y="2988351"/>
                  </a:cubicBezTo>
                  <a:cubicBezTo>
                    <a:pt x="1553955" y="3004593"/>
                    <a:pt x="1435523" y="2948998"/>
                    <a:pt x="1248905" y="2988351"/>
                  </a:cubicBezTo>
                  <a:cubicBezTo>
                    <a:pt x="1062287" y="3027704"/>
                    <a:pt x="1013256" y="2947832"/>
                    <a:pt x="780565" y="2988351"/>
                  </a:cubicBezTo>
                  <a:cubicBezTo>
                    <a:pt x="547874" y="3028870"/>
                    <a:pt x="197930" y="2925893"/>
                    <a:pt x="0" y="2988351"/>
                  </a:cubicBezTo>
                  <a:cubicBezTo>
                    <a:pt x="-37365" y="2713471"/>
                    <a:pt x="24535" y="2633837"/>
                    <a:pt x="0" y="2390681"/>
                  </a:cubicBezTo>
                  <a:cubicBezTo>
                    <a:pt x="-24535" y="2147525"/>
                    <a:pt x="40481" y="2020697"/>
                    <a:pt x="0" y="1793011"/>
                  </a:cubicBezTo>
                  <a:cubicBezTo>
                    <a:pt x="-40481" y="1565325"/>
                    <a:pt x="10839" y="1381278"/>
                    <a:pt x="0" y="1225224"/>
                  </a:cubicBezTo>
                  <a:cubicBezTo>
                    <a:pt x="-10839" y="1069170"/>
                    <a:pt x="6095" y="916239"/>
                    <a:pt x="0" y="717204"/>
                  </a:cubicBezTo>
                  <a:cubicBezTo>
                    <a:pt x="-6095" y="518169"/>
                    <a:pt x="37521" y="318955"/>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lose-up of tie-dyed fabric">
              <a:extLst>
                <a:ext uri="{FF2B5EF4-FFF2-40B4-BE49-F238E27FC236}">
                  <a16:creationId xmlns:a16="http://schemas.microsoft.com/office/drawing/2014/main" id="{F2C3761E-B397-9CE3-62CB-6B825D4ADF8A}"/>
                </a:ext>
              </a:extLst>
            </p:cNvPr>
            <p:cNvPicPr>
              <a:picLocks noChangeAspect="1"/>
            </p:cNvPicPr>
            <p:nvPr/>
          </p:nvPicPr>
          <p:blipFill>
            <a:blip r:embed="rId5"/>
            <a:stretch>
              <a:fillRect/>
            </a:stretch>
          </p:blipFill>
          <p:spPr>
            <a:xfrm>
              <a:off x="613816" y="1765068"/>
              <a:ext cx="4249129" cy="2831646"/>
            </a:xfrm>
            <a:prstGeom prst="rect">
              <a:avLst/>
            </a:prstGeom>
          </p:spPr>
        </p:pic>
      </p:grpSp>
      <p:sp>
        <p:nvSpPr>
          <p:cNvPr id="13" name="TextBox 12">
            <a:extLst>
              <a:ext uri="{FF2B5EF4-FFF2-40B4-BE49-F238E27FC236}">
                <a16:creationId xmlns:a16="http://schemas.microsoft.com/office/drawing/2014/main" id="{2ED75DEA-F1C5-981D-315C-5DC0BF614CD7}"/>
              </a:ext>
            </a:extLst>
          </p:cNvPr>
          <p:cNvSpPr txBox="1"/>
          <p:nvPr/>
        </p:nvSpPr>
        <p:spPr>
          <a:xfrm>
            <a:off x="5560540" y="1582642"/>
            <a:ext cx="4128317" cy="1754326"/>
          </a:xfrm>
          <a:prstGeom prst="rect">
            <a:avLst/>
          </a:prstGeom>
          <a:solidFill>
            <a:schemeClr val="tx1"/>
          </a:solidFill>
        </p:spPr>
        <p:txBody>
          <a:bodyPr wrap="square" rtlCol="0">
            <a:spAutoFit/>
          </a:bodyPr>
          <a:lstStyle/>
          <a:p>
            <a:pPr algn="ctr"/>
            <a:r>
              <a:rPr lang="en-US" sz="3600" dirty="0">
                <a:solidFill>
                  <a:schemeClr val="bg1"/>
                </a:solidFill>
                <a:latin typeface="Arial Black" panose="020B0A04020102020204" pitchFamily="34" charset="0"/>
              </a:rPr>
              <a:t>Stories are naturally iterative</a:t>
            </a:r>
          </a:p>
        </p:txBody>
      </p:sp>
      <p:sp>
        <p:nvSpPr>
          <p:cNvPr id="4" name="Rectangle 3">
            <a:extLst>
              <a:ext uri="{FF2B5EF4-FFF2-40B4-BE49-F238E27FC236}">
                <a16:creationId xmlns:a16="http://schemas.microsoft.com/office/drawing/2014/main" id="{7B67AA99-3719-FA3F-D1A5-FB4F3ABB3F5E}"/>
              </a:ext>
            </a:extLst>
          </p:cNvPr>
          <p:cNvSpPr/>
          <p:nvPr/>
        </p:nvSpPr>
        <p:spPr>
          <a:xfrm>
            <a:off x="5127171" y="3635829"/>
            <a:ext cx="6193972" cy="200297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70C36CF-A532-51A8-8D69-C6D63B5FCACF}"/>
                  </a:ext>
                </a:extLst>
              </p14:cNvPr>
              <p14:cNvContentPartPr/>
              <p14:nvPr/>
            </p14:nvContentPartPr>
            <p14:xfrm>
              <a:off x="5632733" y="4245550"/>
              <a:ext cx="32040" cy="404280"/>
            </p14:xfrm>
          </p:contentPart>
        </mc:Choice>
        <mc:Fallback xmlns="">
          <p:pic>
            <p:nvPicPr>
              <p:cNvPr id="5" name="Ink 4">
                <a:extLst>
                  <a:ext uri="{FF2B5EF4-FFF2-40B4-BE49-F238E27FC236}">
                    <a16:creationId xmlns:a16="http://schemas.microsoft.com/office/drawing/2014/main" id="{C70C36CF-A532-51A8-8D69-C6D63B5FCACF}"/>
                  </a:ext>
                </a:extLst>
              </p:cNvPr>
              <p:cNvPicPr/>
              <p:nvPr/>
            </p:nvPicPr>
            <p:blipFill>
              <a:blip r:embed="rId7"/>
              <a:stretch>
                <a:fillRect/>
              </a:stretch>
            </p:blipFill>
            <p:spPr>
              <a:xfrm>
                <a:off x="5626613" y="4239430"/>
                <a:ext cx="44280" cy="416520"/>
              </a:xfrm>
              <a:prstGeom prst="rect">
                <a:avLst/>
              </a:prstGeom>
            </p:spPr>
          </p:pic>
        </mc:Fallback>
      </mc:AlternateContent>
      <p:grpSp>
        <p:nvGrpSpPr>
          <p:cNvPr id="12" name="Group 11">
            <a:extLst>
              <a:ext uri="{FF2B5EF4-FFF2-40B4-BE49-F238E27FC236}">
                <a16:creationId xmlns:a16="http://schemas.microsoft.com/office/drawing/2014/main" id="{B401D779-4124-A605-4A8C-5CB4866AEA5E}"/>
              </a:ext>
            </a:extLst>
          </p:cNvPr>
          <p:cNvGrpSpPr/>
          <p:nvPr/>
        </p:nvGrpSpPr>
        <p:grpSpPr>
          <a:xfrm>
            <a:off x="5536253" y="4088950"/>
            <a:ext cx="789120" cy="942120"/>
            <a:chOff x="5536253" y="4088950"/>
            <a:chExt cx="789120" cy="942120"/>
          </a:xfrm>
        </p:grpSpPr>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0" name="Ink 9">
                  <a:extLst>
                    <a:ext uri="{FF2B5EF4-FFF2-40B4-BE49-F238E27FC236}">
                      <a16:creationId xmlns:a16="http://schemas.microsoft.com/office/drawing/2014/main" id="{7F522CA7-9760-787C-3C1D-7A52125881DF}"/>
                    </a:ext>
                  </a:extLst>
                </p14:cNvPr>
                <p14:cNvContentPartPr/>
                <p14:nvPr/>
              </p14:nvContentPartPr>
              <p14:xfrm>
                <a:off x="5536253" y="4222510"/>
                <a:ext cx="789120" cy="671040"/>
              </p14:xfrm>
            </p:contentPart>
          </mc:Choice>
          <mc:Fallback xmlns="">
            <p:pic>
              <p:nvPicPr>
                <p:cNvPr id="10" name="Ink 9">
                  <a:extLst>
                    <a:ext uri="{FF2B5EF4-FFF2-40B4-BE49-F238E27FC236}">
                      <a16:creationId xmlns:a16="http://schemas.microsoft.com/office/drawing/2014/main" id="{7F522CA7-9760-787C-3C1D-7A52125881DF}"/>
                    </a:ext>
                  </a:extLst>
                </p:cNvPr>
                <p:cNvPicPr/>
                <p:nvPr/>
              </p:nvPicPr>
              <p:blipFill>
                <a:blip r:embed="rId9"/>
                <a:stretch>
                  <a:fillRect/>
                </a:stretch>
              </p:blipFill>
              <p:spPr>
                <a:xfrm>
                  <a:off x="5500253" y="4186529"/>
                  <a:ext cx="860760" cy="74264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1" name="Ink 10">
                  <a:extLst>
                    <a:ext uri="{FF2B5EF4-FFF2-40B4-BE49-F238E27FC236}">
                      <a16:creationId xmlns:a16="http://schemas.microsoft.com/office/drawing/2014/main" id="{3082B92D-C6DE-6EFA-47FB-A73ABCA2F16D}"/>
                    </a:ext>
                  </a:extLst>
                </p14:cNvPr>
                <p14:cNvContentPartPr/>
                <p14:nvPr/>
              </p14:nvContentPartPr>
              <p14:xfrm>
                <a:off x="6060773" y="4088950"/>
                <a:ext cx="216000" cy="942120"/>
              </p14:xfrm>
            </p:contentPart>
          </mc:Choice>
          <mc:Fallback xmlns="">
            <p:pic>
              <p:nvPicPr>
                <p:cNvPr id="11" name="Ink 10">
                  <a:extLst>
                    <a:ext uri="{FF2B5EF4-FFF2-40B4-BE49-F238E27FC236}">
                      <a16:creationId xmlns:a16="http://schemas.microsoft.com/office/drawing/2014/main" id="{3082B92D-C6DE-6EFA-47FB-A73ABCA2F16D}"/>
                    </a:ext>
                  </a:extLst>
                </p:cNvPr>
                <p:cNvPicPr/>
                <p:nvPr/>
              </p:nvPicPr>
              <p:blipFill>
                <a:blip r:embed="rId11"/>
                <a:stretch>
                  <a:fillRect/>
                </a:stretch>
              </p:blipFill>
              <p:spPr>
                <a:xfrm>
                  <a:off x="6024773" y="4052950"/>
                  <a:ext cx="287640" cy="10137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5" name="Ink 14">
                <a:extLst>
                  <a:ext uri="{FF2B5EF4-FFF2-40B4-BE49-F238E27FC236}">
                    <a16:creationId xmlns:a16="http://schemas.microsoft.com/office/drawing/2014/main" id="{BACCEE5A-C57D-81E1-85F7-DF1CA5496F5F}"/>
                  </a:ext>
                </a:extLst>
              </p14:cNvPr>
              <p14:cNvContentPartPr/>
              <p14:nvPr/>
            </p14:nvContentPartPr>
            <p14:xfrm>
              <a:off x="7266773" y="4443550"/>
              <a:ext cx="557640" cy="388800"/>
            </p14:xfrm>
          </p:contentPart>
        </mc:Choice>
        <mc:Fallback xmlns="">
          <p:pic>
            <p:nvPicPr>
              <p:cNvPr id="15" name="Ink 14">
                <a:extLst>
                  <a:ext uri="{FF2B5EF4-FFF2-40B4-BE49-F238E27FC236}">
                    <a16:creationId xmlns:a16="http://schemas.microsoft.com/office/drawing/2014/main" id="{BACCEE5A-C57D-81E1-85F7-DF1CA5496F5F}"/>
                  </a:ext>
                </a:extLst>
              </p:cNvPr>
              <p:cNvPicPr/>
              <p:nvPr/>
            </p:nvPicPr>
            <p:blipFill>
              <a:blip r:embed="rId13"/>
              <a:stretch>
                <a:fillRect/>
              </a:stretch>
            </p:blipFill>
            <p:spPr>
              <a:xfrm>
                <a:off x="7230773" y="4407550"/>
                <a:ext cx="62928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1A12B746-9F37-698B-85C5-CCC2FC08B052}"/>
                  </a:ext>
                </a:extLst>
              </p14:cNvPr>
              <p14:cNvContentPartPr/>
              <p14:nvPr/>
            </p14:nvContentPartPr>
            <p14:xfrm>
              <a:off x="6950693" y="4213510"/>
              <a:ext cx="1095120" cy="109080"/>
            </p14:xfrm>
          </p:contentPart>
        </mc:Choice>
        <mc:Fallback xmlns="">
          <p:pic>
            <p:nvPicPr>
              <p:cNvPr id="14" name="Ink 13">
                <a:extLst>
                  <a:ext uri="{FF2B5EF4-FFF2-40B4-BE49-F238E27FC236}">
                    <a16:creationId xmlns:a16="http://schemas.microsoft.com/office/drawing/2014/main" id="{1A12B746-9F37-698B-85C5-CCC2FC08B052}"/>
                  </a:ext>
                </a:extLst>
              </p:cNvPr>
              <p:cNvPicPr/>
              <p:nvPr/>
            </p:nvPicPr>
            <p:blipFill>
              <a:blip r:embed="rId15"/>
              <a:stretch>
                <a:fillRect/>
              </a:stretch>
            </p:blipFill>
            <p:spPr>
              <a:xfrm>
                <a:off x="6914693" y="4177510"/>
                <a:ext cx="1166760" cy="180720"/>
              </a:xfrm>
              <a:prstGeom prst="rect">
                <a:avLst/>
              </a:prstGeom>
            </p:spPr>
          </p:pic>
        </mc:Fallback>
      </mc:AlternateContent>
    </p:spTree>
    <p:extLst>
      <p:ext uri="{BB962C8B-B14F-4D97-AF65-F5344CB8AC3E}">
        <p14:creationId xmlns:p14="http://schemas.microsoft.com/office/powerpoint/2010/main" val="382033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0" y="-6579"/>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26</a:t>
            </a:fld>
            <a:endParaRPr lang="en-US" dirty="0"/>
          </a:p>
        </p:txBody>
      </p:sp>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30EF9F2-1D42-7E52-5EBD-A907A38BA611}"/>
              </a:ext>
            </a:extLst>
          </p:cNvPr>
          <p:cNvGrpSpPr/>
          <p:nvPr/>
        </p:nvGrpSpPr>
        <p:grpSpPr>
          <a:xfrm>
            <a:off x="430840" y="1669312"/>
            <a:ext cx="4460374" cy="2988351"/>
            <a:chOff x="519399" y="1706710"/>
            <a:chExt cx="4460374" cy="2988351"/>
          </a:xfrm>
        </p:grpSpPr>
        <p:sp>
          <p:nvSpPr>
            <p:cNvPr id="42" name="Rectangle 41">
              <a:extLst>
                <a:ext uri="{FF2B5EF4-FFF2-40B4-BE49-F238E27FC236}">
                  <a16:creationId xmlns:a16="http://schemas.microsoft.com/office/drawing/2014/main" id="{9582FC10-ABDC-FE9B-752C-274D08315C11}"/>
                </a:ext>
              </a:extLst>
            </p:cNvPr>
            <p:cNvSpPr/>
            <p:nvPr/>
          </p:nvSpPr>
          <p:spPr>
            <a:xfrm>
              <a:off x="519399" y="1706710"/>
              <a:ext cx="4460374" cy="2988351"/>
            </a:xfrm>
            <a:custGeom>
              <a:avLst/>
              <a:gdLst>
                <a:gd name="connsiteX0" fmla="*/ 0 w 4460374"/>
                <a:gd name="connsiteY0" fmla="*/ 0 h 2988351"/>
                <a:gd name="connsiteX1" fmla="*/ 602150 w 4460374"/>
                <a:gd name="connsiteY1" fmla="*/ 0 h 2988351"/>
                <a:gd name="connsiteX2" fmla="*/ 1025886 w 4460374"/>
                <a:gd name="connsiteY2" fmla="*/ 0 h 2988351"/>
                <a:gd name="connsiteX3" fmla="*/ 1538829 w 4460374"/>
                <a:gd name="connsiteY3" fmla="*/ 0 h 2988351"/>
                <a:gd name="connsiteX4" fmla="*/ 2185583 w 4460374"/>
                <a:gd name="connsiteY4" fmla="*/ 0 h 2988351"/>
                <a:gd name="connsiteX5" fmla="*/ 2743130 w 4460374"/>
                <a:gd name="connsiteY5" fmla="*/ 0 h 2988351"/>
                <a:gd name="connsiteX6" fmla="*/ 3345281 w 4460374"/>
                <a:gd name="connsiteY6" fmla="*/ 0 h 2988351"/>
                <a:gd name="connsiteX7" fmla="*/ 3858224 w 4460374"/>
                <a:gd name="connsiteY7" fmla="*/ 0 h 2988351"/>
                <a:gd name="connsiteX8" fmla="*/ 4460374 w 4460374"/>
                <a:gd name="connsiteY8" fmla="*/ 0 h 2988351"/>
                <a:gd name="connsiteX9" fmla="*/ 4460374 w 4460374"/>
                <a:gd name="connsiteY9" fmla="*/ 657437 h 2988351"/>
                <a:gd name="connsiteX10" fmla="*/ 4460374 w 4460374"/>
                <a:gd name="connsiteY10" fmla="*/ 1195340 h 2988351"/>
                <a:gd name="connsiteX11" fmla="*/ 4460374 w 4460374"/>
                <a:gd name="connsiteY11" fmla="*/ 1703360 h 2988351"/>
                <a:gd name="connsiteX12" fmla="*/ 4460374 w 4460374"/>
                <a:gd name="connsiteY12" fmla="*/ 2241263 h 2988351"/>
                <a:gd name="connsiteX13" fmla="*/ 4460374 w 4460374"/>
                <a:gd name="connsiteY13" fmla="*/ 2988351 h 2988351"/>
                <a:gd name="connsiteX14" fmla="*/ 3902827 w 4460374"/>
                <a:gd name="connsiteY14" fmla="*/ 2988351 h 2988351"/>
                <a:gd name="connsiteX15" fmla="*/ 3345281 w 4460374"/>
                <a:gd name="connsiteY15" fmla="*/ 2988351 h 2988351"/>
                <a:gd name="connsiteX16" fmla="*/ 2876941 w 4460374"/>
                <a:gd name="connsiteY16" fmla="*/ 2988351 h 2988351"/>
                <a:gd name="connsiteX17" fmla="*/ 2319394 w 4460374"/>
                <a:gd name="connsiteY17" fmla="*/ 2988351 h 2988351"/>
                <a:gd name="connsiteX18" fmla="*/ 1761848 w 4460374"/>
                <a:gd name="connsiteY18" fmla="*/ 2988351 h 2988351"/>
                <a:gd name="connsiteX19" fmla="*/ 1204301 w 4460374"/>
                <a:gd name="connsiteY19" fmla="*/ 2988351 h 2988351"/>
                <a:gd name="connsiteX20" fmla="*/ 646754 w 4460374"/>
                <a:gd name="connsiteY20" fmla="*/ 2988351 h 2988351"/>
                <a:gd name="connsiteX21" fmla="*/ 0 w 4460374"/>
                <a:gd name="connsiteY21" fmla="*/ 2988351 h 2988351"/>
                <a:gd name="connsiteX22" fmla="*/ 0 w 4460374"/>
                <a:gd name="connsiteY22" fmla="*/ 2360797 h 2988351"/>
                <a:gd name="connsiteX23" fmla="*/ 0 w 4460374"/>
                <a:gd name="connsiteY23" fmla="*/ 1733244 h 2988351"/>
                <a:gd name="connsiteX24" fmla="*/ 0 w 4460374"/>
                <a:gd name="connsiteY24" fmla="*/ 1105690 h 2988351"/>
                <a:gd name="connsiteX25" fmla="*/ 0 w 4460374"/>
                <a:gd name="connsiteY25" fmla="*/ 0 h 298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60374" h="2988351" fill="none" extrusionOk="0">
                  <a:moveTo>
                    <a:pt x="0" y="0"/>
                  </a:moveTo>
                  <a:cubicBezTo>
                    <a:pt x="130113" y="-56462"/>
                    <a:pt x="435254" y="59428"/>
                    <a:pt x="602150" y="0"/>
                  </a:cubicBezTo>
                  <a:cubicBezTo>
                    <a:pt x="769046" y="-59428"/>
                    <a:pt x="874181" y="6217"/>
                    <a:pt x="1025886" y="0"/>
                  </a:cubicBezTo>
                  <a:cubicBezTo>
                    <a:pt x="1177591" y="-6217"/>
                    <a:pt x="1362077" y="5788"/>
                    <a:pt x="1538829" y="0"/>
                  </a:cubicBezTo>
                  <a:cubicBezTo>
                    <a:pt x="1715581" y="-5788"/>
                    <a:pt x="1873106" y="8765"/>
                    <a:pt x="2185583" y="0"/>
                  </a:cubicBezTo>
                  <a:cubicBezTo>
                    <a:pt x="2498060" y="-8765"/>
                    <a:pt x="2606448" y="61932"/>
                    <a:pt x="2743130" y="0"/>
                  </a:cubicBezTo>
                  <a:cubicBezTo>
                    <a:pt x="2879812" y="-61932"/>
                    <a:pt x="3192880" y="60724"/>
                    <a:pt x="3345281" y="0"/>
                  </a:cubicBezTo>
                  <a:cubicBezTo>
                    <a:pt x="3497682" y="-60724"/>
                    <a:pt x="3717990" y="44677"/>
                    <a:pt x="3858224" y="0"/>
                  </a:cubicBezTo>
                  <a:cubicBezTo>
                    <a:pt x="3998458" y="-44677"/>
                    <a:pt x="4217708" y="15559"/>
                    <a:pt x="4460374" y="0"/>
                  </a:cubicBezTo>
                  <a:cubicBezTo>
                    <a:pt x="4519139" y="290107"/>
                    <a:pt x="4416203" y="385502"/>
                    <a:pt x="4460374" y="657437"/>
                  </a:cubicBezTo>
                  <a:cubicBezTo>
                    <a:pt x="4504545" y="929372"/>
                    <a:pt x="4429183" y="997426"/>
                    <a:pt x="4460374" y="1195340"/>
                  </a:cubicBezTo>
                  <a:cubicBezTo>
                    <a:pt x="4491565" y="1393254"/>
                    <a:pt x="4437203" y="1478123"/>
                    <a:pt x="4460374" y="1703360"/>
                  </a:cubicBezTo>
                  <a:cubicBezTo>
                    <a:pt x="4483545" y="1928597"/>
                    <a:pt x="4444493" y="2083095"/>
                    <a:pt x="4460374" y="2241263"/>
                  </a:cubicBezTo>
                  <a:cubicBezTo>
                    <a:pt x="4476255" y="2399431"/>
                    <a:pt x="4395748" y="2708279"/>
                    <a:pt x="4460374" y="2988351"/>
                  </a:cubicBezTo>
                  <a:cubicBezTo>
                    <a:pt x="4256273" y="3042979"/>
                    <a:pt x="4070840" y="2983721"/>
                    <a:pt x="3902827" y="2988351"/>
                  </a:cubicBezTo>
                  <a:cubicBezTo>
                    <a:pt x="3734814" y="2992981"/>
                    <a:pt x="3466716" y="2938746"/>
                    <a:pt x="3345281" y="2988351"/>
                  </a:cubicBezTo>
                  <a:cubicBezTo>
                    <a:pt x="3223846" y="3037956"/>
                    <a:pt x="3053301" y="2951190"/>
                    <a:pt x="2876941" y="2988351"/>
                  </a:cubicBezTo>
                  <a:cubicBezTo>
                    <a:pt x="2700581" y="3025512"/>
                    <a:pt x="2580366" y="2930265"/>
                    <a:pt x="2319394" y="2988351"/>
                  </a:cubicBezTo>
                  <a:cubicBezTo>
                    <a:pt x="2058422" y="3046437"/>
                    <a:pt x="1876432" y="2983842"/>
                    <a:pt x="1761848" y="2988351"/>
                  </a:cubicBezTo>
                  <a:cubicBezTo>
                    <a:pt x="1647264" y="2992860"/>
                    <a:pt x="1318997" y="2945539"/>
                    <a:pt x="1204301" y="2988351"/>
                  </a:cubicBezTo>
                  <a:cubicBezTo>
                    <a:pt x="1089605" y="3031163"/>
                    <a:pt x="824099" y="2959404"/>
                    <a:pt x="646754" y="2988351"/>
                  </a:cubicBezTo>
                  <a:cubicBezTo>
                    <a:pt x="469409" y="3017298"/>
                    <a:pt x="250339" y="2939277"/>
                    <a:pt x="0" y="2988351"/>
                  </a:cubicBezTo>
                  <a:cubicBezTo>
                    <a:pt x="-39901" y="2774666"/>
                    <a:pt x="40372" y="2653020"/>
                    <a:pt x="0" y="2360797"/>
                  </a:cubicBezTo>
                  <a:cubicBezTo>
                    <a:pt x="-40372" y="2068574"/>
                    <a:pt x="2541" y="1931111"/>
                    <a:pt x="0" y="1733244"/>
                  </a:cubicBezTo>
                  <a:cubicBezTo>
                    <a:pt x="-2541" y="1535377"/>
                    <a:pt x="54933" y="1379413"/>
                    <a:pt x="0" y="1105690"/>
                  </a:cubicBezTo>
                  <a:cubicBezTo>
                    <a:pt x="-54933" y="831967"/>
                    <a:pt x="110375" y="424087"/>
                    <a:pt x="0" y="0"/>
                  </a:cubicBezTo>
                  <a:close/>
                </a:path>
                <a:path w="4460374" h="2988351" stroke="0" extrusionOk="0">
                  <a:moveTo>
                    <a:pt x="0" y="0"/>
                  </a:moveTo>
                  <a:cubicBezTo>
                    <a:pt x="160572" y="-7035"/>
                    <a:pt x="359391" y="21297"/>
                    <a:pt x="512943" y="0"/>
                  </a:cubicBezTo>
                  <a:cubicBezTo>
                    <a:pt x="666495" y="-21297"/>
                    <a:pt x="788552" y="32713"/>
                    <a:pt x="936679" y="0"/>
                  </a:cubicBezTo>
                  <a:cubicBezTo>
                    <a:pt x="1084806" y="-32713"/>
                    <a:pt x="1294875" y="45194"/>
                    <a:pt x="1583433" y="0"/>
                  </a:cubicBezTo>
                  <a:cubicBezTo>
                    <a:pt x="1871991" y="-45194"/>
                    <a:pt x="1940002" y="41116"/>
                    <a:pt x="2096376" y="0"/>
                  </a:cubicBezTo>
                  <a:cubicBezTo>
                    <a:pt x="2252750" y="-41116"/>
                    <a:pt x="2402923" y="45689"/>
                    <a:pt x="2609319" y="0"/>
                  </a:cubicBezTo>
                  <a:cubicBezTo>
                    <a:pt x="2815715" y="-45689"/>
                    <a:pt x="3086670" y="10275"/>
                    <a:pt x="3256073" y="0"/>
                  </a:cubicBezTo>
                  <a:cubicBezTo>
                    <a:pt x="3425476" y="-10275"/>
                    <a:pt x="3506564" y="35435"/>
                    <a:pt x="3724412" y="0"/>
                  </a:cubicBezTo>
                  <a:cubicBezTo>
                    <a:pt x="3942260" y="-35435"/>
                    <a:pt x="4191867" y="9115"/>
                    <a:pt x="4460374" y="0"/>
                  </a:cubicBezTo>
                  <a:cubicBezTo>
                    <a:pt x="4463665" y="138925"/>
                    <a:pt x="4441570" y="377081"/>
                    <a:pt x="4460374" y="657437"/>
                  </a:cubicBezTo>
                  <a:cubicBezTo>
                    <a:pt x="4479178" y="937793"/>
                    <a:pt x="4407267" y="1066828"/>
                    <a:pt x="4460374" y="1195340"/>
                  </a:cubicBezTo>
                  <a:cubicBezTo>
                    <a:pt x="4513481" y="1323852"/>
                    <a:pt x="4389119" y="1586157"/>
                    <a:pt x="4460374" y="1793011"/>
                  </a:cubicBezTo>
                  <a:cubicBezTo>
                    <a:pt x="4531629" y="1999865"/>
                    <a:pt x="4414083" y="2205484"/>
                    <a:pt x="4460374" y="2420564"/>
                  </a:cubicBezTo>
                  <a:cubicBezTo>
                    <a:pt x="4506665" y="2635644"/>
                    <a:pt x="4437360" y="2836505"/>
                    <a:pt x="4460374" y="2988351"/>
                  </a:cubicBezTo>
                  <a:cubicBezTo>
                    <a:pt x="4260089" y="2995495"/>
                    <a:pt x="4104933" y="2941601"/>
                    <a:pt x="3902827" y="2988351"/>
                  </a:cubicBezTo>
                  <a:cubicBezTo>
                    <a:pt x="3700721" y="3035101"/>
                    <a:pt x="3543802" y="2976418"/>
                    <a:pt x="3434488" y="2988351"/>
                  </a:cubicBezTo>
                  <a:cubicBezTo>
                    <a:pt x="3325174" y="3000284"/>
                    <a:pt x="3077519" y="2979192"/>
                    <a:pt x="2876941" y="2988351"/>
                  </a:cubicBezTo>
                  <a:cubicBezTo>
                    <a:pt x="2676363" y="2997510"/>
                    <a:pt x="2531688" y="2949396"/>
                    <a:pt x="2230187" y="2988351"/>
                  </a:cubicBezTo>
                  <a:cubicBezTo>
                    <a:pt x="1928686" y="3027306"/>
                    <a:pt x="1791325" y="2972109"/>
                    <a:pt x="1672640" y="2988351"/>
                  </a:cubicBezTo>
                  <a:cubicBezTo>
                    <a:pt x="1553955" y="3004593"/>
                    <a:pt x="1435523" y="2948998"/>
                    <a:pt x="1248905" y="2988351"/>
                  </a:cubicBezTo>
                  <a:cubicBezTo>
                    <a:pt x="1062287" y="3027704"/>
                    <a:pt x="1013256" y="2947832"/>
                    <a:pt x="780565" y="2988351"/>
                  </a:cubicBezTo>
                  <a:cubicBezTo>
                    <a:pt x="547874" y="3028870"/>
                    <a:pt x="197930" y="2925893"/>
                    <a:pt x="0" y="2988351"/>
                  </a:cubicBezTo>
                  <a:cubicBezTo>
                    <a:pt x="-37365" y="2713471"/>
                    <a:pt x="24535" y="2633837"/>
                    <a:pt x="0" y="2390681"/>
                  </a:cubicBezTo>
                  <a:cubicBezTo>
                    <a:pt x="-24535" y="2147525"/>
                    <a:pt x="40481" y="2020697"/>
                    <a:pt x="0" y="1793011"/>
                  </a:cubicBezTo>
                  <a:cubicBezTo>
                    <a:pt x="-40481" y="1565325"/>
                    <a:pt x="10839" y="1381278"/>
                    <a:pt x="0" y="1225224"/>
                  </a:cubicBezTo>
                  <a:cubicBezTo>
                    <a:pt x="-10839" y="1069170"/>
                    <a:pt x="6095" y="916239"/>
                    <a:pt x="0" y="717204"/>
                  </a:cubicBezTo>
                  <a:cubicBezTo>
                    <a:pt x="-6095" y="518169"/>
                    <a:pt x="37521" y="318955"/>
                    <a:pt x="0" y="0"/>
                  </a:cubicBezTo>
                  <a:close/>
                </a:path>
              </a:pathLst>
            </a:custGeom>
            <a:solidFill>
              <a:schemeClr val="tx1"/>
            </a:solidFill>
            <a:ln w="88900">
              <a:solidFill>
                <a:srgbClr val="F9EBE5"/>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lose-up of tie-dyed fabric">
              <a:extLst>
                <a:ext uri="{FF2B5EF4-FFF2-40B4-BE49-F238E27FC236}">
                  <a16:creationId xmlns:a16="http://schemas.microsoft.com/office/drawing/2014/main" id="{F2C3761E-B397-9CE3-62CB-6B825D4ADF8A}"/>
                </a:ext>
              </a:extLst>
            </p:cNvPr>
            <p:cNvPicPr>
              <a:picLocks noChangeAspect="1"/>
            </p:cNvPicPr>
            <p:nvPr/>
          </p:nvPicPr>
          <p:blipFill>
            <a:blip r:embed="rId5"/>
            <a:stretch>
              <a:fillRect/>
            </a:stretch>
          </p:blipFill>
          <p:spPr>
            <a:xfrm>
              <a:off x="613816" y="1765068"/>
              <a:ext cx="4249129" cy="2831646"/>
            </a:xfrm>
            <a:prstGeom prst="rect">
              <a:avLst/>
            </a:prstGeom>
          </p:spPr>
        </p:pic>
      </p:grpSp>
      <p:sp>
        <p:nvSpPr>
          <p:cNvPr id="13" name="TextBox 12">
            <a:extLst>
              <a:ext uri="{FF2B5EF4-FFF2-40B4-BE49-F238E27FC236}">
                <a16:creationId xmlns:a16="http://schemas.microsoft.com/office/drawing/2014/main" id="{2ED75DEA-F1C5-981D-315C-5DC0BF614CD7}"/>
              </a:ext>
            </a:extLst>
          </p:cNvPr>
          <p:cNvSpPr txBox="1"/>
          <p:nvPr/>
        </p:nvSpPr>
        <p:spPr>
          <a:xfrm>
            <a:off x="5560540" y="1582642"/>
            <a:ext cx="4128317" cy="1754326"/>
          </a:xfrm>
          <a:prstGeom prst="rect">
            <a:avLst/>
          </a:prstGeom>
          <a:solidFill>
            <a:schemeClr val="tx1"/>
          </a:solidFill>
        </p:spPr>
        <p:txBody>
          <a:bodyPr wrap="square" rtlCol="0">
            <a:spAutoFit/>
          </a:bodyPr>
          <a:lstStyle/>
          <a:p>
            <a:pPr algn="ctr"/>
            <a:r>
              <a:rPr lang="en-US" sz="3600" dirty="0">
                <a:solidFill>
                  <a:schemeClr val="bg1"/>
                </a:solidFill>
                <a:latin typeface="Arial Black" panose="020B0A04020102020204" pitchFamily="34" charset="0"/>
              </a:rPr>
              <a:t>Stories are naturally iterative</a:t>
            </a:r>
          </a:p>
        </p:txBody>
      </p:sp>
      <p:sp>
        <p:nvSpPr>
          <p:cNvPr id="4" name="Rectangle 3">
            <a:extLst>
              <a:ext uri="{FF2B5EF4-FFF2-40B4-BE49-F238E27FC236}">
                <a16:creationId xmlns:a16="http://schemas.microsoft.com/office/drawing/2014/main" id="{7B67AA99-3719-FA3F-D1A5-FB4F3ABB3F5E}"/>
              </a:ext>
            </a:extLst>
          </p:cNvPr>
          <p:cNvSpPr/>
          <p:nvPr/>
        </p:nvSpPr>
        <p:spPr>
          <a:xfrm>
            <a:off x="5127171" y="3635829"/>
            <a:ext cx="6193972" cy="200297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70C36CF-A532-51A8-8D69-C6D63B5FCACF}"/>
                  </a:ext>
                </a:extLst>
              </p14:cNvPr>
              <p14:cNvContentPartPr/>
              <p14:nvPr/>
            </p14:nvContentPartPr>
            <p14:xfrm>
              <a:off x="5632733" y="4245550"/>
              <a:ext cx="32040" cy="404280"/>
            </p14:xfrm>
          </p:contentPart>
        </mc:Choice>
        <mc:Fallback xmlns="">
          <p:pic>
            <p:nvPicPr>
              <p:cNvPr id="5" name="Ink 4">
                <a:extLst>
                  <a:ext uri="{FF2B5EF4-FFF2-40B4-BE49-F238E27FC236}">
                    <a16:creationId xmlns:a16="http://schemas.microsoft.com/office/drawing/2014/main" id="{C70C36CF-A532-51A8-8D69-C6D63B5FCACF}"/>
                  </a:ext>
                </a:extLst>
              </p:cNvPr>
              <p:cNvPicPr/>
              <p:nvPr/>
            </p:nvPicPr>
            <p:blipFill>
              <a:blip r:embed="rId7"/>
              <a:stretch>
                <a:fillRect/>
              </a:stretch>
            </p:blipFill>
            <p:spPr>
              <a:xfrm>
                <a:off x="5626613" y="4239430"/>
                <a:ext cx="44280" cy="416520"/>
              </a:xfrm>
              <a:prstGeom prst="rect">
                <a:avLst/>
              </a:prstGeom>
            </p:spPr>
          </p:pic>
        </mc:Fallback>
      </mc:AlternateContent>
      <p:grpSp>
        <p:nvGrpSpPr>
          <p:cNvPr id="12" name="Group 11">
            <a:extLst>
              <a:ext uri="{FF2B5EF4-FFF2-40B4-BE49-F238E27FC236}">
                <a16:creationId xmlns:a16="http://schemas.microsoft.com/office/drawing/2014/main" id="{B401D779-4124-A605-4A8C-5CB4866AEA5E}"/>
              </a:ext>
            </a:extLst>
          </p:cNvPr>
          <p:cNvGrpSpPr/>
          <p:nvPr/>
        </p:nvGrpSpPr>
        <p:grpSpPr>
          <a:xfrm>
            <a:off x="5536253" y="4088950"/>
            <a:ext cx="789120" cy="942120"/>
            <a:chOff x="5536253" y="4088950"/>
            <a:chExt cx="789120" cy="942120"/>
          </a:xfrm>
        </p:grpSpPr>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0" name="Ink 9">
                  <a:extLst>
                    <a:ext uri="{FF2B5EF4-FFF2-40B4-BE49-F238E27FC236}">
                      <a16:creationId xmlns:a16="http://schemas.microsoft.com/office/drawing/2014/main" id="{7F522CA7-9760-787C-3C1D-7A52125881DF}"/>
                    </a:ext>
                  </a:extLst>
                </p14:cNvPr>
                <p14:cNvContentPartPr/>
                <p14:nvPr/>
              </p14:nvContentPartPr>
              <p14:xfrm>
                <a:off x="5536253" y="4222510"/>
                <a:ext cx="789120" cy="671040"/>
              </p14:xfrm>
            </p:contentPart>
          </mc:Choice>
          <mc:Fallback xmlns="">
            <p:pic>
              <p:nvPicPr>
                <p:cNvPr id="10" name="Ink 9">
                  <a:extLst>
                    <a:ext uri="{FF2B5EF4-FFF2-40B4-BE49-F238E27FC236}">
                      <a16:creationId xmlns:a16="http://schemas.microsoft.com/office/drawing/2014/main" id="{7F522CA7-9760-787C-3C1D-7A52125881DF}"/>
                    </a:ext>
                  </a:extLst>
                </p:cNvPr>
                <p:cNvPicPr/>
                <p:nvPr/>
              </p:nvPicPr>
              <p:blipFill>
                <a:blip r:embed="rId9"/>
                <a:stretch>
                  <a:fillRect/>
                </a:stretch>
              </p:blipFill>
              <p:spPr>
                <a:xfrm>
                  <a:off x="5500253" y="4186529"/>
                  <a:ext cx="860760" cy="74264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1" name="Ink 10">
                  <a:extLst>
                    <a:ext uri="{FF2B5EF4-FFF2-40B4-BE49-F238E27FC236}">
                      <a16:creationId xmlns:a16="http://schemas.microsoft.com/office/drawing/2014/main" id="{3082B92D-C6DE-6EFA-47FB-A73ABCA2F16D}"/>
                    </a:ext>
                  </a:extLst>
                </p14:cNvPr>
                <p14:cNvContentPartPr/>
                <p14:nvPr/>
              </p14:nvContentPartPr>
              <p14:xfrm>
                <a:off x="6060773" y="4088950"/>
                <a:ext cx="216000" cy="942120"/>
              </p14:xfrm>
            </p:contentPart>
          </mc:Choice>
          <mc:Fallback xmlns="">
            <p:pic>
              <p:nvPicPr>
                <p:cNvPr id="11" name="Ink 10">
                  <a:extLst>
                    <a:ext uri="{FF2B5EF4-FFF2-40B4-BE49-F238E27FC236}">
                      <a16:creationId xmlns:a16="http://schemas.microsoft.com/office/drawing/2014/main" id="{3082B92D-C6DE-6EFA-47FB-A73ABCA2F16D}"/>
                    </a:ext>
                  </a:extLst>
                </p:cNvPr>
                <p:cNvPicPr/>
                <p:nvPr/>
              </p:nvPicPr>
              <p:blipFill>
                <a:blip r:embed="rId11"/>
                <a:stretch>
                  <a:fillRect/>
                </a:stretch>
              </p:blipFill>
              <p:spPr>
                <a:xfrm>
                  <a:off x="6024773" y="4052950"/>
                  <a:ext cx="287640" cy="10137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5" name="Ink 14">
                <a:extLst>
                  <a:ext uri="{FF2B5EF4-FFF2-40B4-BE49-F238E27FC236}">
                    <a16:creationId xmlns:a16="http://schemas.microsoft.com/office/drawing/2014/main" id="{BACCEE5A-C57D-81E1-85F7-DF1CA5496F5F}"/>
                  </a:ext>
                </a:extLst>
              </p14:cNvPr>
              <p14:cNvContentPartPr/>
              <p14:nvPr/>
            </p14:nvContentPartPr>
            <p14:xfrm>
              <a:off x="7266773" y="4443550"/>
              <a:ext cx="557640" cy="388800"/>
            </p14:xfrm>
          </p:contentPart>
        </mc:Choice>
        <mc:Fallback xmlns="">
          <p:pic>
            <p:nvPicPr>
              <p:cNvPr id="15" name="Ink 14">
                <a:extLst>
                  <a:ext uri="{FF2B5EF4-FFF2-40B4-BE49-F238E27FC236}">
                    <a16:creationId xmlns:a16="http://schemas.microsoft.com/office/drawing/2014/main" id="{BACCEE5A-C57D-81E1-85F7-DF1CA5496F5F}"/>
                  </a:ext>
                </a:extLst>
              </p:cNvPr>
              <p:cNvPicPr/>
              <p:nvPr/>
            </p:nvPicPr>
            <p:blipFill>
              <a:blip r:embed="rId13"/>
              <a:stretch>
                <a:fillRect/>
              </a:stretch>
            </p:blipFill>
            <p:spPr>
              <a:xfrm>
                <a:off x="7230773" y="4407550"/>
                <a:ext cx="62928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1A12B746-9F37-698B-85C5-CCC2FC08B052}"/>
                  </a:ext>
                </a:extLst>
              </p14:cNvPr>
              <p14:cNvContentPartPr/>
              <p14:nvPr/>
            </p14:nvContentPartPr>
            <p14:xfrm>
              <a:off x="6950693" y="4213510"/>
              <a:ext cx="1095120" cy="109080"/>
            </p14:xfrm>
          </p:contentPart>
        </mc:Choice>
        <mc:Fallback xmlns="">
          <p:pic>
            <p:nvPicPr>
              <p:cNvPr id="14" name="Ink 13">
                <a:extLst>
                  <a:ext uri="{FF2B5EF4-FFF2-40B4-BE49-F238E27FC236}">
                    <a16:creationId xmlns:a16="http://schemas.microsoft.com/office/drawing/2014/main" id="{1A12B746-9F37-698B-85C5-CCC2FC08B052}"/>
                  </a:ext>
                </a:extLst>
              </p:cNvPr>
              <p:cNvPicPr/>
              <p:nvPr/>
            </p:nvPicPr>
            <p:blipFill>
              <a:blip r:embed="rId15"/>
              <a:stretch>
                <a:fillRect/>
              </a:stretch>
            </p:blipFill>
            <p:spPr>
              <a:xfrm>
                <a:off x="6914693" y="4177510"/>
                <a:ext cx="1166760" cy="18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6" name="Ink 15">
                <a:extLst>
                  <a:ext uri="{FF2B5EF4-FFF2-40B4-BE49-F238E27FC236}">
                    <a16:creationId xmlns:a16="http://schemas.microsoft.com/office/drawing/2014/main" id="{71114307-CB4C-C1B7-96FA-56AA9D0A25CC}"/>
                  </a:ext>
                </a:extLst>
              </p14:cNvPr>
              <p14:cNvContentPartPr/>
              <p14:nvPr/>
            </p14:nvContentPartPr>
            <p14:xfrm>
              <a:off x="9178013" y="4549750"/>
              <a:ext cx="1746720" cy="860040"/>
            </p14:xfrm>
          </p:contentPart>
        </mc:Choice>
        <mc:Fallback xmlns="">
          <p:pic>
            <p:nvPicPr>
              <p:cNvPr id="16" name="Ink 15">
                <a:extLst>
                  <a:ext uri="{FF2B5EF4-FFF2-40B4-BE49-F238E27FC236}">
                    <a16:creationId xmlns:a16="http://schemas.microsoft.com/office/drawing/2014/main" id="{71114307-CB4C-C1B7-96FA-56AA9D0A25CC}"/>
                  </a:ext>
                </a:extLst>
              </p:cNvPr>
              <p:cNvPicPr/>
              <p:nvPr/>
            </p:nvPicPr>
            <p:blipFill>
              <a:blip r:embed="rId17"/>
              <a:stretch>
                <a:fillRect/>
              </a:stretch>
            </p:blipFill>
            <p:spPr>
              <a:xfrm>
                <a:off x="9142020" y="4513765"/>
                <a:ext cx="1818345" cy="93165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A1661D3E-B5BD-17E3-92FC-BB778D5F6E4D}"/>
                  </a:ext>
                </a:extLst>
              </p14:cNvPr>
              <p14:cNvContentPartPr/>
              <p14:nvPr/>
            </p14:nvContentPartPr>
            <p14:xfrm>
              <a:off x="8963813" y="3904270"/>
              <a:ext cx="2386080" cy="564480"/>
            </p14:xfrm>
          </p:contentPart>
        </mc:Choice>
        <mc:Fallback xmlns="">
          <p:pic>
            <p:nvPicPr>
              <p:cNvPr id="17" name="Ink 16">
                <a:extLst>
                  <a:ext uri="{FF2B5EF4-FFF2-40B4-BE49-F238E27FC236}">
                    <a16:creationId xmlns:a16="http://schemas.microsoft.com/office/drawing/2014/main" id="{A1661D3E-B5BD-17E3-92FC-BB778D5F6E4D}"/>
                  </a:ext>
                </a:extLst>
              </p:cNvPr>
              <p:cNvPicPr/>
              <p:nvPr/>
            </p:nvPicPr>
            <p:blipFill>
              <a:blip r:embed="rId19"/>
              <a:stretch>
                <a:fillRect/>
              </a:stretch>
            </p:blipFill>
            <p:spPr>
              <a:xfrm>
                <a:off x="8927813" y="3868270"/>
                <a:ext cx="2457720" cy="636120"/>
              </a:xfrm>
              <a:prstGeom prst="rect">
                <a:avLst/>
              </a:prstGeom>
            </p:spPr>
          </p:pic>
        </mc:Fallback>
      </mc:AlternateContent>
      <p:grpSp>
        <p:nvGrpSpPr>
          <p:cNvPr id="25" name="Group 24">
            <a:extLst>
              <a:ext uri="{FF2B5EF4-FFF2-40B4-BE49-F238E27FC236}">
                <a16:creationId xmlns:a16="http://schemas.microsoft.com/office/drawing/2014/main" id="{D1CFEF11-4406-0F91-9F35-9411C4D5A623}"/>
              </a:ext>
            </a:extLst>
          </p:cNvPr>
          <p:cNvGrpSpPr/>
          <p:nvPr/>
        </p:nvGrpSpPr>
        <p:grpSpPr>
          <a:xfrm>
            <a:off x="9969293" y="4156990"/>
            <a:ext cx="865440" cy="556920"/>
            <a:chOff x="9969293" y="4156990"/>
            <a:chExt cx="865440" cy="55692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8" name="Ink 17">
                  <a:extLst>
                    <a:ext uri="{FF2B5EF4-FFF2-40B4-BE49-F238E27FC236}">
                      <a16:creationId xmlns:a16="http://schemas.microsoft.com/office/drawing/2014/main" id="{3D802C69-6DE8-A68A-AF59-C57636693349}"/>
                    </a:ext>
                  </a:extLst>
                </p14:cNvPr>
                <p14:cNvContentPartPr/>
                <p14:nvPr/>
              </p14:nvContentPartPr>
              <p14:xfrm>
                <a:off x="9982613" y="4434910"/>
                <a:ext cx="292320" cy="276480"/>
              </p14:xfrm>
            </p:contentPart>
          </mc:Choice>
          <mc:Fallback xmlns="">
            <p:pic>
              <p:nvPicPr>
                <p:cNvPr id="18" name="Ink 17">
                  <a:extLst>
                    <a:ext uri="{FF2B5EF4-FFF2-40B4-BE49-F238E27FC236}">
                      <a16:creationId xmlns:a16="http://schemas.microsoft.com/office/drawing/2014/main" id="{3D802C69-6DE8-A68A-AF59-C57636693349}"/>
                    </a:ext>
                  </a:extLst>
                </p:cNvPr>
                <p:cNvPicPr/>
                <p:nvPr/>
              </p:nvPicPr>
              <p:blipFill>
                <a:blip r:embed="rId21"/>
                <a:stretch>
                  <a:fillRect/>
                </a:stretch>
              </p:blipFill>
              <p:spPr>
                <a:xfrm>
                  <a:off x="9946613" y="4398910"/>
                  <a:ext cx="363960" cy="34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9" name="Ink 18">
                  <a:extLst>
                    <a:ext uri="{FF2B5EF4-FFF2-40B4-BE49-F238E27FC236}">
                      <a16:creationId xmlns:a16="http://schemas.microsoft.com/office/drawing/2014/main" id="{5EEEB444-90F4-EF97-A629-2B209E4C9360}"/>
                    </a:ext>
                  </a:extLst>
                </p14:cNvPr>
                <p14:cNvContentPartPr/>
                <p14:nvPr/>
              </p14:nvContentPartPr>
              <p14:xfrm>
                <a:off x="9969293" y="4580710"/>
                <a:ext cx="498240" cy="72720"/>
              </p14:xfrm>
            </p:contentPart>
          </mc:Choice>
          <mc:Fallback xmlns="">
            <p:pic>
              <p:nvPicPr>
                <p:cNvPr id="19" name="Ink 18">
                  <a:extLst>
                    <a:ext uri="{FF2B5EF4-FFF2-40B4-BE49-F238E27FC236}">
                      <a16:creationId xmlns:a16="http://schemas.microsoft.com/office/drawing/2014/main" id="{5EEEB444-90F4-EF97-A629-2B209E4C9360}"/>
                    </a:ext>
                  </a:extLst>
                </p:cNvPr>
                <p:cNvPicPr/>
                <p:nvPr/>
              </p:nvPicPr>
              <p:blipFill>
                <a:blip r:embed="rId23"/>
                <a:stretch>
                  <a:fillRect/>
                </a:stretch>
              </p:blipFill>
              <p:spPr>
                <a:xfrm>
                  <a:off x="9933293" y="4544710"/>
                  <a:ext cx="569880" cy="14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20" name="Ink 19">
                  <a:extLst>
                    <a:ext uri="{FF2B5EF4-FFF2-40B4-BE49-F238E27FC236}">
                      <a16:creationId xmlns:a16="http://schemas.microsoft.com/office/drawing/2014/main" id="{7044A233-FBEB-0B18-72E7-E1136AA104A6}"/>
                    </a:ext>
                  </a:extLst>
                </p14:cNvPr>
                <p14:cNvContentPartPr/>
                <p14:nvPr/>
              </p14:nvContentPartPr>
              <p14:xfrm>
                <a:off x="10439453" y="4486390"/>
                <a:ext cx="15480" cy="200880"/>
              </p14:xfrm>
            </p:contentPart>
          </mc:Choice>
          <mc:Fallback xmlns="">
            <p:pic>
              <p:nvPicPr>
                <p:cNvPr id="20" name="Ink 19">
                  <a:extLst>
                    <a:ext uri="{FF2B5EF4-FFF2-40B4-BE49-F238E27FC236}">
                      <a16:creationId xmlns:a16="http://schemas.microsoft.com/office/drawing/2014/main" id="{7044A233-FBEB-0B18-72E7-E1136AA104A6}"/>
                    </a:ext>
                  </a:extLst>
                </p:cNvPr>
                <p:cNvPicPr/>
                <p:nvPr/>
              </p:nvPicPr>
              <p:blipFill>
                <a:blip r:embed="rId25"/>
                <a:stretch>
                  <a:fillRect/>
                </a:stretch>
              </p:blipFill>
              <p:spPr>
                <a:xfrm>
                  <a:off x="10402596" y="4450390"/>
                  <a:ext cx="88826" cy="27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2" name="Ink 21">
                  <a:extLst>
                    <a:ext uri="{FF2B5EF4-FFF2-40B4-BE49-F238E27FC236}">
                      <a16:creationId xmlns:a16="http://schemas.microsoft.com/office/drawing/2014/main" id="{7C044AF6-A363-BDC9-06D7-7D2A48321AC1}"/>
                    </a:ext>
                  </a:extLst>
                </p14:cNvPr>
                <p14:cNvContentPartPr/>
                <p14:nvPr/>
              </p14:nvContentPartPr>
              <p14:xfrm>
                <a:off x="10455653" y="4518070"/>
                <a:ext cx="315720" cy="195840"/>
              </p14:xfrm>
            </p:contentPart>
          </mc:Choice>
          <mc:Fallback xmlns="">
            <p:pic>
              <p:nvPicPr>
                <p:cNvPr id="22" name="Ink 21">
                  <a:extLst>
                    <a:ext uri="{FF2B5EF4-FFF2-40B4-BE49-F238E27FC236}">
                      <a16:creationId xmlns:a16="http://schemas.microsoft.com/office/drawing/2014/main" id="{7C044AF6-A363-BDC9-06D7-7D2A48321AC1}"/>
                    </a:ext>
                  </a:extLst>
                </p:cNvPr>
                <p:cNvPicPr/>
                <p:nvPr/>
              </p:nvPicPr>
              <p:blipFill>
                <a:blip r:embed="rId27"/>
                <a:stretch>
                  <a:fillRect/>
                </a:stretch>
              </p:blipFill>
              <p:spPr>
                <a:xfrm>
                  <a:off x="10419694" y="4482070"/>
                  <a:ext cx="387278" cy="26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4" name="Ink 23">
                  <a:extLst>
                    <a:ext uri="{FF2B5EF4-FFF2-40B4-BE49-F238E27FC236}">
                      <a16:creationId xmlns:a16="http://schemas.microsoft.com/office/drawing/2014/main" id="{F5D4DC15-3E61-E8AB-75AC-D217661EC53E}"/>
                    </a:ext>
                  </a:extLst>
                </p14:cNvPr>
                <p14:cNvContentPartPr/>
                <p14:nvPr/>
              </p14:nvContentPartPr>
              <p14:xfrm>
                <a:off x="10401293" y="4156990"/>
                <a:ext cx="433440" cy="366120"/>
              </p14:xfrm>
            </p:contentPart>
          </mc:Choice>
          <mc:Fallback xmlns="">
            <p:pic>
              <p:nvPicPr>
                <p:cNvPr id="24" name="Ink 23">
                  <a:extLst>
                    <a:ext uri="{FF2B5EF4-FFF2-40B4-BE49-F238E27FC236}">
                      <a16:creationId xmlns:a16="http://schemas.microsoft.com/office/drawing/2014/main" id="{F5D4DC15-3E61-E8AB-75AC-D217661EC53E}"/>
                    </a:ext>
                  </a:extLst>
                </p:cNvPr>
                <p:cNvPicPr/>
                <p:nvPr/>
              </p:nvPicPr>
              <p:blipFill>
                <a:blip r:embed="rId29"/>
                <a:stretch>
                  <a:fillRect/>
                </a:stretch>
              </p:blipFill>
              <p:spPr>
                <a:xfrm>
                  <a:off x="10365323" y="4120990"/>
                  <a:ext cx="505021" cy="437760"/>
                </a:xfrm>
                <a:prstGeom prst="rect">
                  <a:avLst/>
                </a:prstGeom>
              </p:spPr>
            </p:pic>
          </mc:Fallback>
        </mc:AlternateContent>
      </p:grpSp>
    </p:spTree>
    <p:extLst>
      <p:ext uri="{BB962C8B-B14F-4D97-AF65-F5344CB8AC3E}">
        <p14:creationId xmlns:p14="http://schemas.microsoft.com/office/powerpoint/2010/main" val="238498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0" y="1785"/>
            <a:ext cx="12192000" cy="6854429"/>
          </a:xfrm>
          <a:prstGeom prst="rect">
            <a:avLst/>
          </a:prstGeom>
        </p:spPr>
      </p:pic>
      <p:sp>
        <p:nvSpPr>
          <p:cNvPr id="5" name="Title 4">
            <a:extLst>
              <a:ext uri="{FF2B5EF4-FFF2-40B4-BE49-F238E27FC236}">
                <a16:creationId xmlns:a16="http://schemas.microsoft.com/office/drawing/2014/main" id="{9699B758-2FBC-035A-E47F-3A0F5B61F5D4}"/>
              </a:ext>
            </a:extLst>
          </p:cNvPr>
          <p:cNvSpPr>
            <a:spLocks noGrp="1"/>
          </p:cNvSpPr>
          <p:nvPr>
            <p:ph type="title"/>
          </p:nvPr>
        </p:nvSpPr>
        <p:spPr>
          <a:xfrm>
            <a:off x="1203960" y="284176"/>
            <a:ext cx="9784080" cy="1508760"/>
          </a:xfrm>
          <a:solidFill>
            <a:schemeClr val="accent2"/>
          </a:solidFill>
        </p:spPr>
        <p:txBody>
          <a:bodyPr/>
          <a:lstStyle/>
          <a:p>
            <a:r>
              <a:rPr lang="en-US" dirty="0">
                <a:solidFill>
                  <a:schemeClr val="accent1"/>
                </a:solidFill>
              </a:rPr>
              <a:t>Basic terminology</a:t>
            </a:r>
          </a:p>
        </p:txBody>
      </p:sp>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27</a:t>
            </a:fld>
            <a:endParaRPr lang="en-US" dirty="0"/>
          </a:p>
        </p:txBody>
      </p:sp>
      <p:graphicFrame>
        <p:nvGraphicFramePr>
          <p:cNvPr id="4" name="Diagram 3">
            <a:extLst>
              <a:ext uri="{FF2B5EF4-FFF2-40B4-BE49-F238E27FC236}">
                <a16:creationId xmlns:a16="http://schemas.microsoft.com/office/drawing/2014/main" id="{D3590D4C-761B-6D7F-9131-32A45455B369}"/>
              </a:ext>
            </a:extLst>
          </p:cNvPr>
          <p:cNvGraphicFramePr/>
          <p:nvPr>
            <p:extLst>
              <p:ext uri="{D42A27DB-BD31-4B8C-83A1-F6EECF244321}">
                <p14:modId xmlns:p14="http://schemas.microsoft.com/office/powerpoint/2010/main" val="39568427"/>
              </p:ext>
            </p:extLst>
          </p:nvPr>
        </p:nvGraphicFramePr>
        <p:xfrm>
          <a:off x="1572437" y="719665"/>
          <a:ext cx="9047126"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42048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503702-AE9F-514C-8035-3C03A5CAD9AE}"/>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6" name="Slide Number Placeholder 5">
            <a:extLst>
              <a:ext uri="{FF2B5EF4-FFF2-40B4-BE49-F238E27FC236}">
                <a16:creationId xmlns:a16="http://schemas.microsoft.com/office/drawing/2014/main" id="{8D8D8CC6-5AA3-F948-9D06-5681F95A5204}"/>
              </a:ext>
            </a:extLst>
          </p:cNvPr>
          <p:cNvSpPr>
            <a:spLocks noGrp="1"/>
          </p:cNvSpPr>
          <p:nvPr>
            <p:ph type="sldNum" sz="quarter" idx="12"/>
          </p:nvPr>
        </p:nvSpPr>
        <p:spPr/>
        <p:txBody>
          <a:bodyPr/>
          <a:lstStyle/>
          <a:p>
            <a:fld id="{294A09A9-5501-47C1-A89A-A340965A2BE2}" type="slidenum">
              <a:rPr lang="en-US" smtClean="0"/>
              <a:pPr/>
              <a:t>28</a:t>
            </a:fld>
            <a:endParaRPr lang="en-US" dirty="0"/>
          </a:p>
        </p:txBody>
      </p:sp>
      <p:sp>
        <p:nvSpPr>
          <p:cNvPr id="2" name="Title 1">
            <a:extLst>
              <a:ext uri="{FF2B5EF4-FFF2-40B4-BE49-F238E27FC236}">
                <a16:creationId xmlns:a16="http://schemas.microsoft.com/office/drawing/2014/main" id="{F96F75DE-8A44-4EC5-83C6-95BDDF10DFD9}"/>
              </a:ext>
            </a:extLst>
          </p:cNvPr>
          <p:cNvSpPr>
            <a:spLocks noGrp="1"/>
          </p:cNvSpPr>
          <p:nvPr>
            <p:ph type="ctrTitle"/>
          </p:nvPr>
        </p:nvSpPr>
        <p:spPr>
          <a:xfrm>
            <a:off x="268379" y="273579"/>
            <a:ext cx="9630531" cy="1198179"/>
          </a:xfrm>
        </p:spPr>
        <p:txBody>
          <a:bodyPr/>
          <a:lstStyle/>
          <a:p>
            <a:r>
              <a:rPr lang="en-US" dirty="0"/>
              <a:t>Inclusive story writing</a:t>
            </a:r>
          </a:p>
        </p:txBody>
      </p:sp>
      <p:graphicFrame>
        <p:nvGraphicFramePr>
          <p:cNvPr id="21" name="Table 4">
            <a:extLst>
              <a:ext uri="{FF2B5EF4-FFF2-40B4-BE49-F238E27FC236}">
                <a16:creationId xmlns:a16="http://schemas.microsoft.com/office/drawing/2014/main" id="{47D234C6-5775-45F6-AF2D-88B4142B3E45}"/>
              </a:ext>
            </a:extLst>
          </p:cNvPr>
          <p:cNvGraphicFramePr>
            <a:graphicFrameLocks noGrp="1"/>
          </p:cNvGraphicFramePr>
          <p:nvPr>
            <p:ph sz="quarter" idx="13"/>
            <p:extLst>
              <p:ext uri="{D42A27DB-BD31-4B8C-83A1-F6EECF244321}">
                <p14:modId xmlns:p14="http://schemas.microsoft.com/office/powerpoint/2010/main" val="1711252469"/>
              </p:ext>
            </p:extLst>
          </p:nvPr>
        </p:nvGraphicFramePr>
        <p:xfrm>
          <a:off x="386772" y="1578050"/>
          <a:ext cx="11585484" cy="3760012"/>
        </p:xfrm>
        <a:graphic>
          <a:graphicData uri="http://schemas.openxmlformats.org/drawingml/2006/table">
            <a:tbl>
              <a:tblPr firstRow="1" firstCol="1">
                <a:tableStyleId>{AF606853-7671-496A-8E4F-DF71F8EC918B}</a:tableStyleId>
              </a:tblPr>
              <a:tblGrid>
                <a:gridCol w="995461">
                  <a:extLst>
                    <a:ext uri="{9D8B030D-6E8A-4147-A177-3AD203B41FA5}">
                      <a16:colId xmlns:a16="http://schemas.microsoft.com/office/drawing/2014/main" val="1487470824"/>
                    </a:ext>
                  </a:extLst>
                </a:gridCol>
                <a:gridCol w="2052083">
                  <a:extLst>
                    <a:ext uri="{9D8B030D-6E8A-4147-A177-3AD203B41FA5}">
                      <a16:colId xmlns:a16="http://schemas.microsoft.com/office/drawing/2014/main" val="1689330750"/>
                    </a:ext>
                  </a:extLst>
                </a:gridCol>
                <a:gridCol w="1977656">
                  <a:extLst>
                    <a:ext uri="{9D8B030D-6E8A-4147-A177-3AD203B41FA5}">
                      <a16:colId xmlns:a16="http://schemas.microsoft.com/office/drawing/2014/main" val="2660631934"/>
                    </a:ext>
                  </a:extLst>
                </a:gridCol>
                <a:gridCol w="1626781">
                  <a:extLst>
                    <a:ext uri="{9D8B030D-6E8A-4147-A177-3AD203B41FA5}">
                      <a16:colId xmlns:a16="http://schemas.microsoft.com/office/drawing/2014/main" val="3909717689"/>
                    </a:ext>
                  </a:extLst>
                </a:gridCol>
                <a:gridCol w="2488019">
                  <a:extLst>
                    <a:ext uri="{9D8B030D-6E8A-4147-A177-3AD203B41FA5}">
                      <a16:colId xmlns:a16="http://schemas.microsoft.com/office/drawing/2014/main" val="1603189107"/>
                    </a:ext>
                  </a:extLst>
                </a:gridCol>
                <a:gridCol w="2445484">
                  <a:extLst>
                    <a:ext uri="{9D8B030D-6E8A-4147-A177-3AD203B41FA5}">
                      <a16:colId xmlns:a16="http://schemas.microsoft.com/office/drawing/2014/main" val="2755691855"/>
                    </a:ext>
                  </a:extLst>
                </a:gridCol>
              </a:tblGrid>
              <a:tr h="371246">
                <a:tc>
                  <a:txBody>
                    <a:bodyPr/>
                    <a:lstStyle/>
                    <a:p>
                      <a:pPr algn="ctr"/>
                      <a:r>
                        <a:rPr lang="en-US" dirty="0"/>
                        <a:t>Step</a:t>
                      </a:r>
                      <a:endParaRPr lang="en-US" dirty="0">
                        <a:latin typeface="Tw Cen MT" panose="020B0602020104020603" pitchFamily="34" charset="77"/>
                      </a:endParaRPr>
                    </a:p>
                  </a:txBody>
                  <a:tcPr anchor="ctr"/>
                </a:tc>
                <a:tc>
                  <a:txBody>
                    <a:bodyPr/>
                    <a:lstStyle/>
                    <a:p>
                      <a:pPr algn="ctr"/>
                      <a:endParaRPr lang="en-US" dirty="0">
                        <a:latin typeface="Tw Cen MT" panose="020B0602020104020603" pitchFamily="34" charset="77"/>
                      </a:endParaRPr>
                    </a:p>
                  </a:txBody>
                  <a:tcPr anchor="ctr"/>
                </a:tc>
                <a:tc>
                  <a:txBody>
                    <a:bodyPr/>
                    <a:lstStyle/>
                    <a:p>
                      <a:pPr algn="ctr"/>
                      <a:endParaRPr lang="en-US" sz="1800" b="0" spc="140" baseline="0" dirty="0">
                        <a:latin typeface="Tw Cen MT" panose="020B0602020104020603" pitchFamily="34" charset="77"/>
                      </a:endParaRPr>
                    </a:p>
                  </a:txBody>
                  <a:tcPr anchor="ctr"/>
                </a:tc>
                <a:tc>
                  <a:txBody>
                    <a:bodyPr/>
                    <a:lstStyle/>
                    <a:p>
                      <a:pPr algn="ctr"/>
                      <a:endParaRPr lang="en-US" sz="1800" b="0" spc="140" baseline="0" dirty="0">
                        <a:latin typeface="Tw Cen MT" panose="020B0602020104020603" pitchFamily="34" charset="77"/>
                      </a:endParaRPr>
                    </a:p>
                  </a:txBody>
                  <a:tcPr anchor="ctr"/>
                </a:tc>
                <a:tc>
                  <a:txBody>
                    <a:bodyPr/>
                    <a:lstStyle/>
                    <a:p>
                      <a:pPr algn="ctr"/>
                      <a:endParaRPr lang="en-US" sz="1800" b="0" spc="140" baseline="0" dirty="0">
                        <a:latin typeface="Tw Cen MT" panose="020B0602020104020603" pitchFamily="34" charset="77"/>
                      </a:endParaRPr>
                    </a:p>
                  </a:txBody>
                  <a:tcPr anchor="ctr"/>
                </a:tc>
                <a:tc>
                  <a:txBody>
                    <a:bodyPr/>
                    <a:lstStyle/>
                    <a:p>
                      <a:pPr algn="ctr"/>
                      <a:endParaRPr lang="en-US" sz="1800" b="0" spc="140" baseline="0" dirty="0">
                        <a:latin typeface="Tw Cen MT" panose="020B0602020104020603" pitchFamily="34" charset="77"/>
                      </a:endParaRPr>
                    </a:p>
                  </a:txBody>
                  <a:tcPr anchor="ctr"/>
                </a:tc>
                <a:extLst>
                  <a:ext uri="{0D108BD9-81ED-4DB2-BD59-A6C34878D82A}">
                    <a16:rowId xmlns:a16="http://schemas.microsoft.com/office/drawing/2014/main" val="479928716"/>
                  </a:ext>
                </a:extLst>
              </a:tr>
              <a:tr h="371246">
                <a:tc>
                  <a:txBody>
                    <a:bodyPr/>
                    <a:lstStyle/>
                    <a:p>
                      <a:pPr algn="ctr"/>
                      <a:r>
                        <a:rPr lang="en-US" sz="1500" dirty="0">
                          <a:solidFill>
                            <a:schemeClr val="tx2"/>
                          </a:solidFill>
                        </a:rPr>
                        <a:t>1</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Start with a Subject</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Lifelike Scenario or Theme</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Significant Event or Personal Journey</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Divisive Issue</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Any Subject that could have multiple points of view</a:t>
                      </a:r>
                      <a:endParaRPr lang="en-US" sz="1500" dirty="0">
                        <a:solidFill>
                          <a:schemeClr val="tx2"/>
                        </a:solidFill>
                        <a:latin typeface="Tw Cen MT" panose="020B0602020104020603" pitchFamily="34" charset="77"/>
                      </a:endParaRPr>
                    </a:p>
                  </a:txBody>
                  <a:tcPr anchor="ctr"/>
                </a:tc>
                <a:extLst>
                  <a:ext uri="{0D108BD9-81ED-4DB2-BD59-A6C34878D82A}">
                    <a16:rowId xmlns:a16="http://schemas.microsoft.com/office/drawing/2014/main" val="1760208656"/>
                  </a:ext>
                </a:extLst>
              </a:tr>
              <a:tr h="371246">
                <a:tc>
                  <a:txBody>
                    <a:bodyPr/>
                    <a:lstStyle/>
                    <a:p>
                      <a:pPr algn="ctr"/>
                      <a:r>
                        <a:rPr lang="en-US" sz="1500" dirty="0">
                          <a:solidFill>
                            <a:schemeClr val="tx2"/>
                          </a:solidFill>
                        </a:rPr>
                        <a:t>2</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Who</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Character Creation</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2 or more characters</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2 or more perspectives</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Some characters may agree and you may have all characters start with different positions</a:t>
                      </a:r>
                      <a:endParaRPr lang="en-US" sz="1500" dirty="0">
                        <a:solidFill>
                          <a:schemeClr val="tx2"/>
                        </a:solidFill>
                        <a:latin typeface="Tw Cen MT" panose="020B0602020104020603" pitchFamily="34" charset="77"/>
                      </a:endParaRPr>
                    </a:p>
                  </a:txBody>
                  <a:tcPr anchor="ctr"/>
                </a:tc>
                <a:extLst>
                  <a:ext uri="{0D108BD9-81ED-4DB2-BD59-A6C34878D82A}">
                    <a16:rowId xmlns:a16="http://schemas.microsoft.com/office/drawing/2014/main" val="3634243071"/>
                  </a:ext>
                </a:extLst>
              </a:tr>
              <a:tr h="371246">
                <a:tc>
                  <a:txBody>
                    <a:bodyPr/>
                    <a:lstStyle/>
                    <a:p>
                      <a:pPr algn="ctr"/>
                      <a:r>
                        <a:rPr lang="en-US" sz="1500" dirty="0">
                          <a:solidFill>
                            <a:schemeClr val="tx2"/>
                          </a:solidFill>
                        </a:rPr>
                        <a:t>2</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Who</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Age, appearance</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Personality</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Strengths</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Challenges</a:t>
                      </a:r>
                      <a:endParaRPr lang="en-US" sz="1500" dirty="0">
                        <a:solidFill>
                          <a:schemeClr val="tx2"/>
                        </a:solidFill>
                        <a:latin typeface="Tw Cen MT" panose="020B0602020104020603" pitchFamily="34" charset="77"/>
                      </a:endParaRPr>
                    </a:p>
                  </a:txBody>
                  <a:tcPr anchor="ctr"/>
                </a:tc>
                <a:extLst>
                  <a:ext uri="{0D108BD9-81ED-4DB2-BD59-A6C34878D82A}">
                    <a16:rowId xmlns:a16="http://schemas.microsoft.com/office/drawing/2014/main" val="415808797"/>
                  </a:ext>
                </a:extLst>
              </a:tr>
              <a:tr h="371246">
                <a:tc>
                  <a:txBody>
                    <a:bodyPr/>
                    <a:lstStyle/>
                    <a:p>
                      <a:pPr algn="ctr"/>
                      <a:r>
                        <a:rPr lang="en-US" sz="1500" dirty="0">
                          <a:solidFill>
                            <a:schemeClr val="tx2"/>
                          </a:solidFill>
                        </a:rPr>
                        <a:t>3</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Scenario</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With characters defined</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Prompt the AI to write a passage</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You can just say Character A meets and talks to Character B and see what comes out</a:t>
                      </a:r>
                      <a:endParaRPr lang="en-US" sz="1500" dirty="0">
                        <a:solidFill>
                          <a:schemeClr val="tx2"/>
                        </a:solidFill>
                        <a:latin typeface="Tw Cen MT" panose="020B0602020104020603" pitchFamily="34" charset="77"/>
                      </a:endParaRPr>
                    </a:p>
                  </a:txBody>
                  <a:tcPr anchor="ctr"/>
                </a:tc>
                <a:tc>
                  <a:txBody>
                    <a:bodyPr/>
                    <a:lstStyle/>
                    <a:p>
                      <a:pPr algn="ctr"/>
                      <a:r>
                        <a:rPr lang="en-US" sz="1500" dirty="0">
                          <a:solidFill>
                            <a:schemeClr val="tx2"/>
                          </a:solidFill>
                        </a:rPr>
                        <a:t>The more direction you give, the more you steer it towards your vision</a:t>
                      </a:r>
                      <a:endParaRPr lang="en-US" sz="1500" dirty="0">
                        <a:solidFill>
                          <a:schemeClr val="tx2"/>
                        </a:solidFill>
                        <a:latin typeface="Tw Cen MT" panose="020B0602020104020603" pitchFamily="34" charset="77"/>
                      </a:endParaRPr>
                    </a:p>
                  </a:txBody>
                  <a:tcPr anchor="ct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421291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7158036" y="976604"/>
            <a:ext cx="4446062" cy="916644"/>
          </a:xfrm>
        </p:spPr>
        <p:txBody>
          <a:bodyPr/>
          <a:lstStyle/>
          <a:p>
            <a:r>
              <a:rPr lang="en-US" sz="4000" u="sng" spc="0" dirty="0">
                <a:solidFill>
                  <a:srgbClr val="00FF00"/>
                </a:solidFill>
              </a:rPr>
              <a:t>Let’s do </a:t>
            </a:r>
            <a:r>
              <a:rPr lang="en-US" sz="7200" u="sng" spc="0" dirty="0">
                <a:solidFill>
                  <a:srgbClr val="00FF00"/>
                </a:solidFill>
              </a:rPr>
              <a:t>&lt;</a:t>
            </a:r>
            <a:r>
              <a:rPr lang="en-US" sz="6000" u="sng" spc="0" dirty="0">
                <a:solidFill>
                  <a:srgbClr val="00FF00"/>
                </a:solidFill>
              </a:rPr>
              <a:t>that</a:t>
            </a:r>
            <a:r>
              <a:rPr lang="en-US" sz="7200" u="sng" spc="0" dirty="0">
                <a:solidFill>
                  <a:srgbClr val="00FF00"/>
                </a:solidFill>
              </a:rPr>
              <a:t>&gt;</a:t>
            </a:r>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p:txBody>
          <a:bodyPr/>
          <a:lstStyle/>
          <a:p>
            <a:r>
              <a:rPr lang="en-US" dirty="0">
                <a:solidFill>
                  <a:schemeClr val="tx1"/>
                </a:solidFill>
              </a:rPr>
              <a:t>Enhancing Inclusion with Intelligence Augmentation THAT Conference - WI '23</a:t>
            </a:r>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p:txBody>
          <a:bodyPr/>
          <a:lstStyle/>
          <a:p>
            <a:fld id="{294A09A9-5501-47C1-A89A-A340965A2BE2}" type="slidenum">
              <a:rPr lang="en-US" smtClean="0"/>
              <a:pPr/>
              <a:t>29</a:t>
            </a:fld>
            <a:endParaRPr lang="en-US" dirty="0"/>
          </a:p>
        </p:txBody>
      </p:sp>
      <p:pic>
        <p:nvPicPr>
          <p:cNvPr id="24" name="Graphic 23">
            <a:extLst>
              <a:ext uri="{FF2B5EF4-FFF2-40B4-BE49-F238E27FC236}">
                <a16:creationId xmlns:a16="http://schemas.microsoft.com/office/drawing/2014/main" id="{C0E1A7C3-DD88-3415-9174-2142586C985B}"/>
              </a:ext>
            </a:extLst>
          </p:cNvPr>
          <p:cNvPicPr>
            <a:picLocks noChangeAspect="1"/>
          </p:cNvPicPr>
          <p:nvPr/>
        </p:nvPicPr>
        <p:blipFill>
          <a:blip r:embed="rId2"/>
          <a:srcRect/>
          <a:stretch/>
        </p:blipFill>
        <p:spPr>
          <a:xfrm>
            <a:off x="-182252" y="587829"/>
            <a:ext cx="5291484" cy="5381897"/>
          </a:xfrm>
          <a:prstGeom prst="rect">
            <a:avLst/>
          </a:prstGeom>
        </p:spPr>
      </p:pic>
      <p:sp>
        <p:nvSpPr>
          <p:cNvPr id="3" name="TextBox 2">
            <a:extLst>
              <a:ext uri="{FF2B5EF4-FFF2-40B4-BE49-F238E27FC236}">
                <a16:creationId xmlns:a16="http://schemas.microsoft.com/office/drawing/2014/main" id="{E4ABA3A7-D48E-9F85-56AB-18BEAA5F2591}"/>
              </a:ext>
            </a:extLst>
          </p:cNvPr>
          <p:cNvSpPr txBox="1"/>
          <p:nvPr/>
        </p:nvSpPr>
        <p:spPr>
          <a:xfrm>
            <a:off x="1250835" y="5011950"/>
            <a:ext cx="2216984" cy="646331"/>
          </a:xfrm>
          <a:prstGeom prst="rect">
            <a:avLst/>
          </a:prstGeom>
          <a:solidFill>
            <a:srgbClr val="02F71F"/>
          </a:solidFill>
        </p:spPr>
        <p:txBody>
          <a:bodyPr wrap="square" rtlCol="0">
            <a:spAutoFit/>
          </a:bodyPr>
          <a:lstStyle/>
          <a:p>
            <a:r>
              <a:rPr lang="en-US" sz="3600" dirty="0">
                <a:solidFill>
                  <a:schemeClr val="bg1"/>
                </a:solidFill>
                <a:latin typeface="Bauhaus 93" panose="04030905020B02020C02" pitchFamily="82" charset="0"/>
              </a:rPr>
              <a:t>DISCORD</a:t>
            </a:r>
          </a:p>
        </p:txBody>
      </p:sp>
    </p:spTree>
    <p:extLst>
      <p:ext uri="{BB962C8B-B14F-4D97-AF65-F5344CB8AC3E}">
        <p14:creationId xmlns:p14="http://schemas.microsoft.com/office/powerpoint/2010/main" val="1296633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103F-139D-859D-4558-A8DA124CE7D7}"/>
              </a:ext>
            </a:extLst>
          </p:cNvPr>
          <p:cNvSpPr>
            <a:spLocks noGrp="1"/>
          </p:cNvSpPr>
          <p:nvPr>
            <p:ph type="title"/>
          </p:nvPr>
        </p:nvSpPr>
        <p:spPr>
          <a:xfrm>
            <a:off x="908634" y="284176"/>
            <a:ext cx="4754880" cy="896096"/>
          </a:xfrm>
        </p:spPr>
        <p:txBody>
          <a:bodyPr/>
          <a:lstStyle/>
          <a:p>
            <a:r>
              <a:rPr lang="en-US" dirty="0" err="1">
                <a:solidFill>
                  <a:schemeClr val="accent2"/>
                </a:solidFill>
              </a:rPr>
              <a:t>bryan</a:t>
            </a:r>
            <a:r>
              <a:rPr lang="en-US" dirty="0">
                <a:solidFill>
                  <a:schemeClr val="accent2"/>
                </a:solidFill>
              </a:rPr>
              <a:t> Shannon</a:t>
            </a:r>
          </a:p>
        </p:txBody>
      </p:sp>
      <p:sp>
        <p:nvSpPr>
          <p:cNvPr id="4" name="Text Placeholder 3">
            <a:extLst>
              <a:ext uri="{FF2B5EF4-FFF2-40B4-BE49-F238E27FC236}">
                <a16:creationId xmlns:a16="http://schemas.microsoft.com/office/drawing/2014/main" id="{86F8F2C5-95AD-6CA6-5CF9-4A15D17FEF7C}"/>
              </a:ext>
            </a:extLst>
          </p:cNvPr>
          <p:cNvSpPr>
            <a:spLocks noGrp="1"/>
          </p:cNvSpPr>
          <p:nvPr>
            <p:ph type="body" idx="1"/>
          </p:nvPr>
        </p:nvSpPr>
        <p:spPr>
          <a:xfrm>
            <a:off x="894080" y="912570"/>
            <a:ext cx="4754880" cy="743094"/>
          </a:xfrm>
        </p:spPr>
        <p:txBody>
          <a:bodyPr>
            <a:normAutofit/>
          </a:bodyPr>
          <a:lstStyle/>
          <a:p>
            <a:r>
              <a:rPr lang="en-US" dirty="0"/>
              <a:t>Personal</a:t>
            </a:r>
            <a:r>
              <a:rPr lang="en-US" dirty="0">
                <a:solidFill>
                  <a:schemeClr val="tx2"/>
                </a:solidFill>
                <a:latin typeface="Arial" panose="020B0604020202020204" pitchFamily="34" charset="0"/>
                <a:cs typeface="Arial" panose="020B0604020202020204" pitchFamily="34" charset="0"/>
              </a:rPr>
              <a:t> and </a:t>
            </a:r>
            <a:r>
              <a:rPr lang="en-US" sz="2400" dirty="0">
                <a:solidFill>
                  <a:schemeClr val="tx2"/>
                </a:solidFill>
                <a:latin typeface="Arial" panose="020B0604020202020204" pitchFamily="34" charset="0"/>
                <a:cs typeface="Arial" panose="020B0604020202020204" pitchFamily="34" charset="0"/>
              </a:rPr>
              <a:t>Professional</a:t>
            </a:r>
          </a:p>
        </p:txBody>
      </p:sp>
      <p:sp>
        <p:nvSpPr>
          <p:cNvPr id="10" name="Content Placeholder 9">
            <a:extLst>
              <a:ext uri="{FF2B5EF4-FFF2-40B4-BE49-F238E27FC236}">
                <a16:creationId xmlns:a16="http://schemas.microsoft.com/office/drawing/2014/main" id="{5847C51A-AF2B-47B6-0C0F-BFB32C5416B1}"/>
              </a:ext>
            </a:extLst>
          </p:cNvPr>
          <p:cNvSpPr>
            <a:spLocks noGrp="1"/>
          </p:cNvSpPr>
          <p:nvPr>
            <p:ph sz="half" idx="2"/>
          </p:nvPr>
        </p:nvSpPr>
        <p:spPr>
          <a:xfrm>
            <a:off x="894080" y="1708980"/>
            <a:ext cx="4754880" cy="3566160"/>
          </a:xfrm>
        </p:spPr>
        <p:txBody>
          <a:bodyPr>
            <a:noAutofit/>
          </a:bodyPr>
          <a:lstStyle/>
          <a:p>
            <a:r>
              <a:rPr lang="en-US" dirty="0">
                <a:latin typeface="Arial" panose="020B0604020202020204" pitchFamily="34" charset="0"/>
                <a:cs typeface="Arial" panose="020B0604020202020204" pitchFamily="34" charset="0"/>
              </a:rPr>
              <a:t>Iowa resident born and raised</a:t>
            </a:r>
          </a:p>
          <a:p>
            <a:r>
              <a:rPr lang="en-US" dirty="0">
                <a:latin typeface="Arial" panose="020B0604020202020204" pitchFamily="34" charset="0"/>
                <a:cs typeface="Arial" panose="020B0604020202020204" pitchFamily="34" charset="0"/>
              </a:rPr>
              <a:t>Luckily Married 20+ years</a:t>
            </a:r>
          </a:p>
          <a:p>
            <a:r>
              <a:rPr lang="en-US" dirty="0">
                <a:latin typeface="Arial" panose="020B0604020202020204" pitchFamily="34" charset="0"/>
                <a:cs typeface="Arial" panose="020B0604020202020204" pitchFamily="34" charset="0"/>
              </a:rPr>
              <a:t>Proud father of 2 daughters</a:t>
            </a:r>
          </a:p>
          <a:p>
            <a:r>
              <a:rPr lang="en-US" dirty="0">
                <a:latin typeface="Arial" panose="020B0604020202020204" pitchFamily="34" charset="0"/>
                <a:cs typeface="Arial" panose="020B0604020202020204" pitchFamily="34" charset="0"/>
              </a:rPr>
              <a:t>15 Years in Customer Service</a:t>
            </a:r>
          </a:p>
          <a:p>
            <a:r>
              <a:rPr lang="en-US" dirty="0">
                <a:latin typeface="Arial" panose="020B0604020202020204" pitchFamily="34" charset="0"/>
                <a:cs typeface="Arial" panose="020B0604020202020204" pitchFamily="34" charset="0"/>
              </a:rPr>
              <a:t>Became a BA in 2013</a:t>
            </a:r>
          </a:p>
          <a:p>
            <a:r>
              <a:rPr lang="en-US" dirty="0">
                <a:latin typeface="Arial" panose="020B0604020202020204" pitchFamily="34" charset="0"/>
                <a:cs typeface="Arial" panose="020B0604020202020204" pitchFamily="34" charset="0"/>
              </a:rPr>
              <a:t>Became a Developer in 2018</a:t>
            </a:r>
          </a:p>
          <a:p>
            <a:r>
              <a:rPr lang="en-US" dirty="0">
                <a:latin typeface="Arial" panose="020B0604020202020204" pitchFamily="34" charset="0"/>
                <a:cs typeface="Arial" panose="020B0604020202020204" pitchFamily="34" charset="0"/>
              </a:rPr>
              <a:t>Polyglot, but primarily C# and Salesforce</a:t>
            </a:r>
          </a:p>
        </p:txBody>
      </p:sp>
      <p:sp>
        <p:nvSpPr>
          <p:cNvPr id="11" name="Text Placeholder 10">
            <a:extLst>
              <a:ext uri="{FF2B5EF4-FFF2-40B4-BE49-F238E27FC236}">
                <a16:creationId xmlns:a16="http://schemas.microsoft.com/office/drawing/2014/main" id="{96954313-A26C-9EBF-8C6A-745675B0ED54}"/>
              </a:ext>
            </a:extLst>
          </p:cNvPr>
          <p:cNvSpPr>
            <a:spLocks noGrp="1"/>
          </p:cNvSpPr>
          <p:nvPr>
            <p:ph type="body" sz="quarter" idx="3"/>
          </p:nvPr>
        </p:nvSpPr>
        <p:spPr>
          <a:xfrm>
            <a:off x="6232119" y="912570"/>
            <a:ext cx="4754880" cy="743094"/>
          </a:xfrm>
        </p:spPr>
        <p:txBody>
          <a:bodyPr>
            <a:normAutofit/>
          </a:bodyPr>
          <a:lstStyle/>
          <a:p>
            <a:r>
              <a:rPr lang="en-US" sz="2400" dirty="0"/>
              <a:t>Project</a:t>
            </a:r>
            <a:r>
              <a:rPr lang="en-US" dirty="0"/>
              <a:t> Highlights</a:t>
            </a:r>
          </a:p>
        </p:txBody>
      </p:sp>
      <p:sp>
        <p:nvSpPr>
          <p:cNvPr id="12" name="Content Placeholder 11">
            <a:extLst>
              <a:ext uri="{FF2B5EF4-FFF2-40B4-BE49-F238E27FC236}">
                <a16:creationId xmlns:a16="http://schemas.microsoft.com/office/drawing/2014/main" id="{208F80E0-0236-FD2E-1E5D-6742D9CF19CA}"/>
              </a:ext>
            </a:extLst>
          </p:cNvPr>
          <p:cNvSpPr>
            <a:spLocks noGrp="1"/>
          </p:cNvSpPr>
          <p:nvPr>
            <p:ph sz="quarter" idx="4"/>
          </p:nvPr>
        </p:nvSpPr>
        <p:spPr>
          <a:xfrm>
            <a:off x="6232119" y="1708980"/>
            <a:ext cx="4754880" cy="3566160"/>
          </a:xfrm>
        </p:spPr>
        <p:txBody>
          <a:bodyPr>
            <a:normAutofit fontScale="92500" lnSpcReduction="10000"/>
          </a:bodyPr>
          <a:lstStyle/>
          <a:p>
            <a:r>
              <a:rPr lang="en-US" sz="2400" dirty="0">
                <a:solidFill>
                  <a:schemeClr val="tx2"/>
                </a:solidFill>
                <a:latin typeface="Arial" panose="020B0604020202020204" pitchFamily="34" charset="0"/>
                <a:cs typeface="Arial" panose="020B0604020202020204" pitchFamily="34" charset="0"/>
              </a:rPr>
              <a:t>Purpose</a:t>
            </a:r>
            <a:r>
              <a:rPr lang="en-US" sz="2400" spc="0" dirty="0">
                <a:solidFill>
                  <a:schemeClr val="tx2"/>
                </a:solidFill>
                <a:latin typeface="Arial" panose="020B0604020202020204" pitchFamily="34" charset="0"/>
                <a:cs typeface="Arial" panose="020B0604020202020204" pitchFamily="34" charset="0"/>
              </a:rPr>
              <a:t>: </a:t>
            </a:r>
          </a:p>
          <a:p>
            <a:pPr lvl="1"/>
            <a:r>
              <a:rPr lang="en-US" sz="2200" spc="0" dirty="0">
                <a:solidFill>
                  <a:schemeClr val="tx2"/>
                </a:solidFill>
                <a:latin typeface="Arial" panose="020B0604020202020204" pitchFamily="34" charset="0"/>
                <a:cs typeface="Arial" panose="020B0604020202020204" pitchFamily="34" charset="0"/>
              </a:rPr>
              <a:t>Tell a story</a:t>
            </a:r>
          </a:p>
          <a:p>
            <a:pPr lvl="1"/>
            <a:r>
              <a:rPr lang="en-US" sz="2200" dirty="0">
                <a:solidFill>
                  <a:schemeClr val="tx2"/>
                </a:solidFill>
                <a:latin typeface="Arial" panose="020B0604020202020204" pitchFamily="34" charset="0"/>
                <a:cs typeface="Arial" panose="020B0604020202020204" pitchFamily="34" charset="0"/>
              </a:rPr>
              <a:t>Neurodiversity advocacy</a:t>
            </a:r>
          </a:p>
          <a:p>
            <a:r>
              <a:rPr lang="en-US" sz="2400" spc="0" dirty="0">
                <a:solidFill>
                  <a:schemeClr val="tx2"/>
                </a:solidFill>
                <a:latin typeface="Arial" panose="020B0604020202020204" pitchFamily="34" charset="0"/>
                <a:cs typeface="Arial" panose="020B0604020202020204" pitchFamily="34" charset="0"/>
              </a:rPr>
              <a:t>Challenge: </a:t>
            </a:r>
          </a:p>
          <a:p>
            <a:pPr lvl="1"/>
            <a:r>
              <a:rPr lang="en-US" sz="2200" dirty="0">
                <a:solidFill>
                  <a:schemeClr val="tx2"/>
                </a:solidFill>
                <a:latin typeface="Arial" panose="020B0604020202020204" pitchFamily="34" charset="0"/>
                <a:cs typeface="Arial" panose="020B0604020202020204" pitchFamily="34" charset="0"/>
              </a:rPr>
              <a:t>Articulation </a:t>
            </a:r>
          </a:p>
          <a:p>
            <a:pPr lvl="1"/>
            <a:r>
              <a:rPr lang="en-US" sz="2200" dirty="0">
                <a:solidFill>
                  <a:schemeClr val="tx2"/>
                </a:solidFill>
                <a:latin typeface="Arial" panose="020B0604020202020204" pitchFamily="34" charset="0"/>
                <a:cs typeface="Arial" panose="020B0604020202020204" pitchFamily="34" charset="0"/>
              </a:rPr>
              <a:t>Experience</a:t>
            </a:r>
          </a:p>
          <a:p>
            <a:r>
              <a:rPr lang="en-US" sz="2400" spc="0" dirty="0">
                <a:solidFill>
                  <a:schemeClr val="tx2"/>
                </a:solidFill>
                <a:latin typeface="Arial" panose="020B0604020202020204" pitchFamily="34" charset="0"/>
                <a:cs typeface="Arial" panose="020B0604020202020204" pitchFamily="34" charset="0"/>
              </a:rPr>
              <a:t>Assistance: AI</a:t>
            </a:r>
            <a:endParaRPr lang="en-US" sz="2400" dirty="0">
              <a:solidFill>
                <a:schemeClr val="tx2"/>
              </a:solidFill>
              <a:latin typeface="Arial" panose="020B0604020202020204" pitchFamily="34" charset="0"/>
              <a:cs typeface="Arial" panose="020B0604020202020204" pitchFamily="34" charset="0"/>
            </a:endParaRPr>
          </a:p>
          <a:p>
            <a:pPr lvl="1"/>
            <a:r>
              <a:rPr lang="en-US" sz="2200" dirty="0">
                <a:solidFill>
                  <a:schemeClr val="tx2"/>
                </a:solidFill>
                <a:latin typeface="Arial" panose="020B0604020202020204" pitchFamily="34" charset="0"/>
                <a:cs typeface="Arial" panose="020B0604020202020204" pitchFamily="34" charset="0"/>
              </a:rPr>
              <a:t>Focus</a:t>
            </a:r>
          </a:p>
          <a:p>
            <a:pPr lvl="1"/>
            <a:r>
              <a:rPr lang="en-US" sz="2200" dirty="0">
                <a:solidFill>
                  <a:schemeClr val="tx2"/>
                </a:solidFill>
                <a:latin typeface="Arial" panose="020B0604020202020204" pitchFamily="34" charset="0"/>
                <a:cs typeface="Arial" panose="020B0604020202020204" pitchFamily="34" charset="0"/>
              </a:rPr>
              <a:t>Skill Complement</a:t>
            </a:r>
          </a:p>
          <a:p>
            <a:pPr lvl="1"/>
            <a:r>
              <a:rPr lang="en-US" sz="2200" dirty="0">
                <a:solidFill>
                  <a:schemeClr val="tx2"/>
                </a:solidFill>
                <a:latin typeface="Arial" panose="020B0604020202020204" pitchFamily="34" charset="0"/>
                <a:cs typeface="Arial" panose="020B0604020202020204" pitchFamily="34" charset="0"/>
              </a:rPr>
              <a:t>Collaboration</a:t>
            </a:r>
          </a:p>
          <a:p>
            <a:endParaRPr lang="en-US" dirty="0">
              <a:solidFill>
                <a:schemeClr val="tx2"/>
              </a:solidFill>
              <a:latin typeface="Arial" panose="020B0604020202020204" pitchFamily="34" charset="0"/>
              <a:cs typeface="Arial" panose="020B0604020202020204" pitchFamily="34" charset="0"/>
            </a:endParaRPr>
          </a:p>
          <a:p>
            <a:endParaRPr lang="en-US" dirty="0"/>
          </a:p>
        </p:txBody>
      </p:sp>
      <p:sp>
        <p:nvSpPr>
          <p:cNvPr id="5" name="Footer Placeholder 4">
            <a:extLst>
              <a:ext uri="{FF2B5EF4-FFF2-40B4-BE49-F238E27FC236}">
                <a16:creationId xmlns:a16="http://schemas.microsoft.com/office/drawing/2014/main" id="{8BA8B000-13CD-EC27-827C-8AAC92393655}"/>
              </a:ext>
            </a:extLst>
          </p:cNvPr>
          <p:cNvSpPr>
            <a:spLocks noGrp="1"/>
          </p:cNvSpPr>
          <p:nvPr>
            <p:ph type="ftr" sz="quarter" idx="11"/>
          </p:nvPr>
        </p:nvSpPr>
        <p:spPr>
          <a:xfrm>
            <a:off x="5596471" y="-644464"/>
            <a:ext cx="5044440" cy="365125"/>
          </a:xfrm>
        </p:spPr>
        <p:txBody>
          <a:bodyPr/>
          <a:lstStyle/>
          <a:p>
            <a:r>
              <a:rPr lang="en-US"/>
              <a:t>Enhancing Inclusion with Intelligence Augmentation THAT Conference - WI '23</a:t>
            </a:r>
            <a:endParaRPr lang="en-US" dirty="0"/>
          </a:p>
        </p:txBody>
      </p:sp>
      <p:sp>
        <p:nvSpPr>
          <p:cNvPr id="6" name="Slide Number Placeholder 5">
            <a:extLst>
              <a:ext uri="{FF2B5EF4-FFF2-40B4-BE49-F238E27FC236}">
                <a16:creationId xmlns:a16="http://schemas.microsoft.com/office/drawing/2014/main" id="{A68C5CAB-FA9A-CE03-16FA-990B27F38C3E}"/>
              </a:ext>
            </a:extLst>
          </p:cNvPr>
          <p:cNvSpPr>
            <a:spLocks noGrp="1"/>
          </p:cNvSpPr>
          <p:nvPr>
            <p:ph type="sldNum" sz="quarter" idx="12"/>
          </p:nvPr>
        </p:nvSpPr>
        <p:spPr/>
        <p:txBody>
          <a:bodyPr/>
          <a:lstStyle/>
          <a:p>
            <a:fld id="{294A09A9-5501-47C1-A89A-A340965A2BE2}"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977EA1A-BA0A-5AB2-CCDE-418519F9E32C}"/>
                  </a:ext>
                </a:extLst>
              </p14:cNvPr>
              <p14:cNvContentPartPr/>
              <p14:nvPr/>
            </p14:nvContentPartPr>
            <p14:xfrm>
              <a:off x="4768750" y="-347612"/>
              <a:ext cx="33480" cy="73440"/>
            </p14:xfrm>
          </p:contentPart>
        </mc:Choice>
        <mc:Fallback xmlns="">
          <p:pic>
            <p:nvPicPr>
              <p:cNvPr id="3" name="Ink 2">
                <a:extLst>
                  <a:ext uri="{FF2B5EF4-FFF2-40B4-BE49-F238E27FC236}">
                    <a16:creationId xmlns:a16="http://schemas.microsoft.com/office/drawing/2014/main" id="{A977EA1A-BA0A-5AB2-CCDE-418519F9E32C}"/>
                  </a:ext>
                </a:extLst>
              </p:cNvPr>
              <p:cNvPicPr/>
              <p:nvPr/>
            </p:nvPicPr>
            <p:blipFill>
              <a:blip r:embed="rId4"/>
              <a:stretch>
                <a:fillRect/>
              </a:stretch>
            </p:blipFill>
            <p:spPr>
              <a:xfrm>
                <a:off x="4762630" y="-353732"/>
                <a:ext cx="457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8663D2B-90FD-3C07-0D8A-62DBAF0B9C5F}"/>
                  </a:ext>
                </a:extLst>
              </p14:cNvPr>
              <p14:cNvContentPartPr/>
              <p14:nvPr/>
            </p14:nvContentPartPr>
            <p14:xfrm>
              <a:off x="5300110" y="0"/>
              <a:ext cx="81360" cy="22680"/>
            </p14:xfrm>
          </p:contentPart>
        </mc:Choice>
        <mc:Fallback xmlns="">
          <p:pic>
            <p:nvPicPr>
              <p:cNvPr id="7" name="Ink 6">
                <a:extLst>
                  <a:ext uri="{FF2B5EF4-FFF2-40B4-BE49-F238E27FC236}">
                    <a16:creationId xmlns:a16="http://schemas.microsoft.com/office/drawing/2014/main" id="{B8663D2B-90FD-3C07-0D8A-62DBAF0B9C5F}"/>
                  </a:ext>
                </a:extLst>
              </p:cNvPr>
              <p:cNvPicPr/>
              <p:nvPr/>
            </p:nvPicPr>
            <p:blipFill>
              <a:blip r:embed="rId6"/>
              <a:stretch>
                <a:fillRect/>
              </a:stretch>
            </p:blipFill>
            <p:spPr>
              <a:xfrm>
                <a:off x="5293990" y="-6120"/>
                <a:ext cx="93600" cy="34920"/>
              </a:xfrm>
              <a:prstGeom prst="rect">
                <a:avLst/>
              </a:prstGeom>
            </p:spPr>
          </p:pic>
        </mc:Fallback>
      </mc:AlternateContent>
      <p:pic>
        <p:nvPicPr>
          <p:cNvPr id="16" name="Picture 15">
            <a:extLst>
              <a:ext uri="{FF2B5EF4-FFF2-40B4-BE49-F238E27FC236}">
                <a16:creationId xmlns:a16="http://schemas.microsoft.com/office/drawing/2014/main" id="{FE8C5605-6370-45BC-247E-DC64E6CB49F8}"/>
              </a:ext>
            </a:extLst>
          </p:cNvPr>
          <p:cNvPicPr>
            <a:picLocks noChangeAspect="1"/>
          </p:cNvPicPr>
          <p:nvPr/>
        </p:nvPicPr>
        <p:blipFill>
          <a:blip r:embed="rId7"/>
          <a:stretch>
            <a:fillRect/>
          </a:stretch>
        </p:blipFill>
        <p:spPr>
          <a:xfrm>
            <a:off x="0" y="5588661"/>
            <a:ext cx="12192000" cy="1269339"/>
          </a:xfrm>
          <a:prstGeom prst="rect">
            <a:avLst/>
          </a:prstGeom>
        </p:spPr>
      </p:pic>
    </p:spTree>
    <p:extLst>
      <p:ext uri="{BB962C8B-B14F-4D97-AF65-F5344CB8AC3E}">
        <p14:creationId xmlns:p14="http://schemas.microsoft.com/office/powerpoint/2010/main" val="134488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lstStyle/>
          <a:p>
            <a:r>
              <a:rPr lang="en-US" sz="4000" u="sng" spc="0" dirty="0">
                <a:solidFill>
                  <a:schemeClr val="accent1"/>
                </a:solidFill>
              </a:rPr>
              <a:t>Peaks and valleys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p:txBody>
          <a:bodyPr vert="horz" lIns="91440" tIns="45720" rIns="91440" bIns="45720" rtlCol="0" anchor="t">
            <a:normAutofit/>
          </a:bodyPr>
          <a:lstStyle/>
          <a:p>
            <a:pPr marL="285750" indent="-285750">
              <a:buFont typeface="Arial" panose="020B0604020202020204" pitchFamily="34" charset="0"/>
              <a:buChar char="•"/>
            </a:pPr>
            <a:r>
              <a:rPr lang="en-US" dirty="0">
                <a:solidFill>
                  <a:schemeClr val="accent3"/>
                </a:solidFill>
              </a:rPr>
              <a:t>Pros</a:t>
            </a:r>
          </a:p>
        </p:txBody>
      </p:sp>
      <p:sp>
        <p:nvSpPr>
          <p:cNvPr id="4" name="Text Placeholder 3">
            <a:extLst>
              <a:ext uri="{FF2B5EF4-FFF2-40B4-BE49-F238E27FC236}">
                <a16:creationId xmlns:a16="http://schemas.microsoft.com/office/drawing/2014/main" id="{577A9CAC-B691-82F9-6A01-8D874DD3ECCA}"/>
              </a:ext>
            </a:extLst>
          </p:cNvPr>
          <p:cNvSpPr>
            <a:spLocks noGrp="1"/>
          </p:cNvSpPr>
          <p:nvPr>
            <p:ph type="body" sz="quarter" idx="3"/>
          </p:nvPr>
        </p:nvSpPr>
        <p:spPr/>
        <p:txBody>
          <a:bodyPr>
            <a:normAutofit/>
          </a:bodyPr>
          <a:lstStyle/>
          <a:p>
            <a:r>
              <a:rPr lang="en-US" dirty="0"/>
              <a:t>Cons</a:t>
            </a:r>
          </a:p>
        </p:txBody>
      </p:sp>
      <p:sp>
        <p:nvSpPr>
          <p:cNvPr id="5" name="Content Placeholder 4">
            <a:extLst>
              <a:ext uri="{FF2B5EF4-FFF2-40B4-BE49-F238E27FC236}">
                <a16:creationId xmlns:a16="http://schemas.microsoft.com/office/drawing/2014/main" id="{606242CD-453E-B0BC-8F28-B6823E385930}"/>
              </a:ext>
            </a:extLst>
          </p:cNvPr>
          <p:cNvSpPr>
            <a:spLocks noGrp="1"/>
          </p:cNvSpPr>
          <p:nvPr>
            <p:ph sz="quarter" idx="4"/>
          </p:nvPr>
        </p:nvSpPr>
        <p:spPr/>
        <p:txBody>
          <a:bodyPr/>
          <a:lstStyle/>
          <a:p>
            <a:r>
              <a:rPr lang="en-US" dirty="0"/>
              <a:t>Limited timeline of “knowledge”</a:t>
            </a:r>
          </a:p>
          <a:p>
            <a:r>
              <a:rPr lang="en-US" dirty="0"/>
              <a:t>Makes false statements with extreme confidence</a:t>
            </a:r>
          </a:p>
          <a:p>
            <a:r>
              <a:rPr lang="en-US" dirty="0"/>
              <a:t>Data driven bias</a:t>
            </a:r>
          </a:p>
          <a:p>
            <a:r>
              <a:rPr lang="en-US" dirty="0"/>
              <a:t>Enhances user’s existing bias</a:t>
            </a:r>
          </a:p>
          <a:p>
            <a:r>
              <a:rPr lang="en-US" dirty="0"/>
              <a:t>Large Language Models do not have “Knowledge”</a:t>
            </a:r>
          </a:p>
          <a:p>
            <a:endParaRPr lang="en-US" dirty="0"/>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p:txBody>
          <a:bodyPr/>
          <a:lstStyle/>
          <a:p>
            <a:fld id="{294A09A9-5501-47C1-A89A-A340965A2BE2}" type="slidenum">
              <a:rPr lang="en-US" smtClean="0"/>
              <a:pPr/>
              <a:t>30</a:t>
            </a:fld>
            <a:endParaRPr lang="en-US" dirty="0"/>
          </a:p>
        </p:txBody>
      </p:sp>
      <p:sp>
        <p:nvSpPr>
          <p:cNvPr id="9" name="Content Placeholder 8">
            <a:extLst>
              <a:ext uri="{FF2B5EF4-FFF2-40B4-BE49-F238E27FC236}">
                <a16:creationId xmlns:a16="http://schemas.microsoft.com/office/drawing/2014/main" id="{0F35889F-85C7-4616-02E6-45D0D8748304}"/>
              </a:ext>
            </a:extLst>
          </p:cNvPr>
          <p:cNvSpPr>
            <a:spLocks noGrp="1"/>
          </p:cNvSpPr>
          <p:nvPr>
            <p:ph sz="half" idx="2"/>
          </p:nvPr>
        </p:nvSpPr>
        <p:spPr/>
        <p:txBody>
          <a:bodyPr/>
          <a:lstStyle/>
          <a:p>
            <a:r>
              <a:rPr lang="en-US" dirty="0"/>
              <a:t>Tool to help, not replace, humans</a:t>
            </a:r>
          </a:p>
          <a:p>
            <a:r>
              <a:rPr lang="en-US" dirty="0"/>
              <a:t>Provides results from different thinking modes</a:t>
            </a:r>
          </a:p>
          <a:p>
            <a:r>
              <a:rPr lang="en-US" dirty="0"/>
              <a:t>Translate between concepts and long passages </a:t>
            </a:r>
          </a:p>
          <a:p>
            <a:r>
              <a:rPr lang="en-US" dirty="0"/>
              <a:t>Evolving to be able to connect to API’s and plug-ins to help with limited “knowledge”</a:t>
            </a:r>
          </a:p>
        </p:txBody>
      </p:sp>
    </p:spTree>
    <p:extLst>
      <p:ext uri="{BB962C8B-B14F-4D97-AF65-F5344CB8AC3E}">
        <p14:creationId xmlns:p14="http://schemas.microsoft.com/office/powerpoint/2010/main" val="369248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lstStyle/>
          <a:p>
            <a:r>
              <a:rPr lang="en-US" sz="4000" u="sng" spc="0" dirty="0">
                <a:solidFill>
                  <a:schemeClr val="accent1"/>
                </a:solidFill>
              </a:rPr>
              <a:t>Tools and takeaways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p:txBody>
          <a:bodyPr vert="horz" lIns="91440" tIns="45720" rIns="91440" bIns="45720" rtlCol="0" anchor="t">
            <a:normAutofit/>
          </a:bodyPr>
          <a:lstStyle/>
          <a:p>
            <a:pPr marL="285750" indent="-285750">
              <a:buFont typeface="Arial" panose="020B0604020202020204" pitchFamily="34" charset="0"/>
              <a:buChar char="•"/>
            </a:pPr>
            <a:r>
              <a:rPr lang="en-US" dirty="0">
                <a:solidFill>
                  <a:schemeClr val="accent3"/>
                </a:solidFill>
              </a:rPr>
              <a:t>Takeaways</a:t>
            </a:r>
          </a:p>
        </p:txBody>
      </p:sp>
      <p:sp>
        <p:nvSpPr>
          <p:cNvPr id="4" name="Text Placeholder 3">
            <a:extLst>
              <a:ext uri="{FF2B5EF4-FFF2-40B4-BE49-F238E27FC236}">
                <a16:creationId xmlns:a16="http://schemas.microsoft.com/office/drawing/2014/main" id="{577A9CAC-B691-82F9-6A01-8D874DD3ECCA}"/>
              </a:ext>
            </a:extLst>
          </p:cNvPr>
          <p:cNvSpPr>
            <a:spLocks noGrp="1"/>
          </p:cNvSpPr>
          <p:nvPr>
            <p:ph type="body" sz="quarter" idx="3"/>
          </p:nvPr>
        </p:nvSpPr>
        <p:spPr/>
        <p:txBody>
          <a:bodyPr>
            <a:normAutofit/>
          </a:bodyPr>
          <a:lstStyle/>
          <a:p>
            <a:r>
              <a:rPr lang="en-US" dirty="0"/>
              <a:t>Tools</a:t>
            </a:r>
          </a:p>
        </p:txBody>
      </p:sp>
      <p:sp>
        <p:nvSpPr>
          <p:cNvPr id="5" name="Content Placeholder 4">
            <a:extLst>
              <a:ext uri="{FF2B5EF4-FFF2-40B4-BE49-F238E27FC236}">
                <a16:creationId xmlns:a16="http://schemas.microsoft.com/office/drawing/2014/main" id="{606242CD-453E-B0BC-8F28-B6823E385930}"/>
              </a:ext>
            </a:extLst>
          </p:cNvPr>
          <p:cNvSpPr>
            <a:spLocks noGrp="1"/>
          </p:cNvSpPr>
          <p:nvPr>
            <p:ph sz="quarter" idx="4"/>
          </p:nvPr>
        </p:nvSpPr>
        <p:spPr/>
        <p:txBody>
          <a:bodyPr/>
          <a:lstStyle/>
          <a:p>
            <a:r>
              <a:rPr lang="en-US" dirty="0"/>
              <a:t>Translating ADHD</a:t>
            </a:r>
          </a:p>
          <a:p>
            <a:r>
              <a:rPr lang="en-US" dirty="0"/>
              <a:t>Discord Server for this chat</a:t>
            </a:r>
          </a:p>
          <a:p>
            <a:r>
              <a:rPr lang="en-US" dirty="0"/>
              <a:t>Meet Erin – Erin.ac</a:t>
            </a:r>
          </a:p>
          <a:p>
            <a:pPr lvl="1"/>
            <a:r>
              <a:rPr lang="en-US" dirty="0"/>
              <a:t>Site to learn about Erin the discord bot</a:t>
            </a:r>
          </a:p>
          <a:p>
            <a:r>
              <a:rPr lang="en-US" dirty="0"/>
              <a:t>GeneratedBy.com</a:t>
            </a:r>
          </a:p>
          <a:p>
            <a:pPr lvl="1"/>
            <a:r>
              <a:rPr lang="en-US" dirty="0"/>
              <a:t>Prompt Engineering tool</a:t>
            </a:r>
          </a:p>
          <a:p>
            <a:r>
              <a:rPr lang="en-US" dirty="0"/>
              <a:t>All About AI YouTube Channel</a:t>
            </a:r>
          </a:p>
          <a:p>
            <a:endParaRPr lang="en-US" dirty="0"/>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p:txBody>
          <a:bodyPr/>
          <a:lstStyle/>
          <a:p>
            <a:fld id="{294A09A9-5501-47C1-A89A-A340965A2BE2}" type="slidenum">
              <a:rPr lang="en-US" smtClean="0"/>
              <a:pPr/>
              <a:t>31</a:t>
            </a:fld>
            <a:endParaRPr lang="en-US" dirty="0"/>
          </a:p>
        </p:txBody>
      </p:sp>
      <p:sp>
        <p:nvSpPr>
          <p:cNvPr id="9" name="Content Placeholder 8">
            <a:extLst>
              <a:ext uri="{FF2B5EF4-FFF2-40B4-BE49-F238E27FC236}">
                <a16:creationId xmlns:a16="http://schemas.microsoft.com/office/drawing/2014/main" id="{0F35889F-85C7-4616-02E6-45D0D8748304}"/>
              </a:ext>
            </a:extLst>
          </p:cNvPr>
          <p:cNvSpPr>
            <a:spLocks noGrp="1"/>
          </p:cNvSpPr>
          <p:nvPr>
            <p:ph sz="half" idx="2"/>
          </p:nvPr>
        </p:nvSpPr>
        <p:spPr>
          <a:xfrm>
            <a:off x="1207008" y="2721881"/>
            <a:ext cx="4754880" cy="3566160"/>
          </a:xfrm>
        </p:spPr>
        <p:txBody>
          <a:bodyPr/>
          <a:lstStyle/>
          <a:p>
            <a:r>
              <a:rPr lang="en-US" dirty="0"/>
              <a:t>Be Curious</a:t>
            </a:r>
          </a:p>
          <a:p>
            <a:pPr lvl="1"/>
            <a:r>
              <a:rPr lang="en-US" dirty="0"/>
              <a:t>Embrace Intelligence Augmentation</a:t>
            </a:r>
          </a:p>
          <a:p>
            <a:pPr lvl="2"/>
            <a:r>
              <a:rPr lang="en-US" dirty="0"/>
              <a:t>AI cannot be ignored</a:t>
            </a:r>
          </a:p>
          <a:p>
            <a:pPr lvl="1"/>
            <a:r>
              <a:rPr lang="en-US" dirty="0"/>
              <a:t>Exploring diverse perspectives</a:t>
            </a:r>
          </a:p>
          <a:p>
            <a:pPr lvl="2"/>
            <a:r>
              <a:rPr lang="en-US" dirty="0"/>
              <a:t>Builds empathy</a:t>
            </a:r>
          </a:p>
          <a:p>
            <a:pPr lvl="2"/>
            <a:r>
              <a:rPr lang="en-US" dirty="0"/>
              <a:t>Brings us closer to the truth</a:t>
            </a:r>
          </a:p>
          <a:p>
            <a:pPr lvl="2"/>
            <a:r>
              <a:rPr lang="en-US" dirty="0"/>
              <a:t>X</a:t>
            </a:r>
          </a:p>
          <a:p>
            <a:pPr lvl="2"/>
            <a:r>
              <a:rPr lang="en-US" dirty="0"/>
              <a:t>Z</a:t>
            </a:r>
          </a:p>
          <a:p>
            <a:endParaRPr lang="en-US" dirty="0"/>
          </a:p>
          <a:p>
            <a:endParaRPr lang="en-US" dirty="0"/>
          </a:p>
        </p:txBody>
      </p:sp>
    </p:spTree>
    <p:extLst>
      <p:ext uri="{BB962C8B-B14F-4D97-AF65-F5344CB8AC3E}">
        <p14:creationId xmlns:p14="http://schemas.microsoft.com/office/powerpoint/2010/main" val="3995055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5C4FA7-C269-CD90-DD2A-BE85EB6C9492}"/>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3" name="Slide Number Placeholder 2">
            <a:extLst>
              <a:ext uri="{FF2B5EF4-FFF2-40B4-BE49-F238E27FC236}">
                <a16:creationId xmlns:a16="http://schemas.microsoft.com/office/drawing/2014/main" id="{FE246210-FA77-FA49-13EE-630774548487}"/>
              </a:ext>
            </a:extLst>
          </p:cNvPr>
          <p:cNvSpPr>
            <a:spLocks noGrp="1"/>
          </p:cNvSpPr>
          <p:nvPr>
            <p:ph type="sldNum" sz="quarter" idx="12"/>
          </p:nvPr>
        </p:nvSpPr>
        <p:spPr/>
        <p:txBody>
          <a:bodyPr/>
          <a:lstStyle/>
          <a:p>
            <a:fld id="{294A09A9-5501-47C1-A89A-A340965A2BE2}" type="slidenum">
              <a:rPr lang="en-US" smtClean="0"/>
              <a:pPr/>
              <a:t>32</a:t>
            </a:fld>
            <a:endParaRPr lang="en-US" dirty="0"/>
          </a:p>
        </p:txBody>
      </p:sp>
      <p:pic>
        <p:nvPicPr>
          <p:cNvPr id="6" name="Picture 5" descr="A cartoon characters in a forest&#10;&#10;Description automatically generated">
            <a:extLst>
              <a:ext uri="{FF2B5EF4-FFF2-40B4-BE49-F238E27FC236}">
                <a16:creationId xmlns:a16="http://schemas.microsoft.com/office/drawing/2014/main" id="{78F7B658-738A-162D-6042-14663CFA1B5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316274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descr="A screenshot of a video game&#10;&#10;Description automatically generated">
            <a:extLst>
              <a:ext uri="{FF2B5EF4-FFF2-40B4-BE49-F238E27FC236}">
                <a16:creationId xmlns:a16="http://schemas.microsoft.com/office/drawing/2014/main" id="{3681C8F2-2515-189C-7838-2617867EA89D}"/>
              </a:ext>
            </a:extLst>
          </p:cNvPr>
          <p:cNvPicPr>
            <a:picLocks noChangeAspect="1"/>
          </p:cNvPicPr>
          <p:nvPr/>
        </p:nvPicPr>
        <p:blipFill>
          <a:blip r:embed="rId2"/>
          <a:stretch>
            <a:fillRect/>
          </a:stretch>
        </p:blipFill>
        <p:spPr>
          <a:xfrm>
            <a:off x="0" y="35518"/>
            <a:ext cx="12192000" cy="6787976"/>
          </a:xfrm>
          <a:prstGeom prst="rect">
            <a:avLst/>
          </a:prstGeom>
        </p:spPr>
      </p:pic>
      <p:sp>
        <p:nvSpPr>
          <p:cNvPr id="2" name="Footer Placeholder 1">
            <a:extLst>
              <a:ext uri="{FF2B5EF4-FFF2-40B4-BE49-F238E27FC236}">
                <a16:creationId xmlns:a16="http://schemas.microsoft.com/office/drawing/2014/main" id="{DC5C4FA7-C269-CD90-DD2A-BE85EB6C9492}"/>
              </a:ext>
            </a:extLst>
          </p:cNvPr>
          <p:cNvSpPr>
            <a:spLocks noGrp="1"/>
          </p:cNvSpPr>
          <p:nvPr>
            <p:ph type="ftr" sz="quarter" idx="11"/>
          </p:nvPr>
        </p:nvSpPr>
        <p:spPr>
          <a:xfrm>
            <a:off x="208042" y="6422854"/>
            <a:ext cx="5044440" cy="365125"/>
          </a:xfrm>
        </p:spPr>
        <p:txBody>
          <a:bodyPr>
            <a:normAutofit fontScale="92500"/>
          </a:bodyPr>
          <a:lstStyle/>
          <a:p>
            <a:pPr>
              <a:spcAft>
                <a:spcPts val="600"/>
              </a:spcAft>
            </a:pPr>
            <a:r>
              <a:rPr lang="en-US" dirty="0">
                <a:solidFill>
                  <a:srgbClr val="FFFFFF"/>
                </a:solidFill>
              </a:rPr>
              <a:t>Enhancing Inclusion with Intelligence Augmentation THAT Conference - WI '23</a:t>
            </a:r>
          </a:p>
        </p:txBody>
      </p:sp>
      <p:sp>
        <p:nvSpPr>
          <p:cNvPr id="3" name="Slide Number Placeholder 2">
            <a:extLst>
              <a:ext uri="{FF2B5EF4-FFF2-40B4-BE49-F238E27FC236}">
                <a16:creationId xmlns:a16="http://schemas.microsoft.com/office/drawing/2014/main" id="{FE246210-FA77-FA49-13EE-630774548487}"/>
              </a:ext>
            </a:extLst>
          </p:cNvPr>
          <p:cNvSpPr>
            <a:spLocks noGrp="1"/>
          </p:cNvSpPr>
          <p:nvPr>
            <p:ph type="sldNum" sz="quarter" idx="12"/>
          </p:nvPr>
        </p:nvSpPr>
        <p:spPr/>
        <p:txBody>
          <a:bodyPr>
            <a:normAutofit/>
          </a:bodyPr>
          <a:lstStyle/>
          <a:p>
            <a:pPr>
              <a:spcAft>
                <a:spcPts val="600"/>
              </a:spcAft>
            </a:pPr>
            <a:fld id="{294A09A9-5501-47C1-A89A-A340965A2BE2}" type="slidenum">
              <a:rPr lang="en-US" smtClean="0">
                <a:solidFill>
                  <a:srgbClr val="FFFFFF"/>
                </a:solidFill>
              </a:rPr>
              <a:pPr>
                <a:spcAft>
                  <a:spcPts val="600"/>
                </a:spcAft>
              </a:pPr>
              <a:t>33</a:t>
            </a:fld>
            <a:endParaRPr lang="en-US">
              <a:solidFill>
                <a:srgbClr val="FFFFFF"/>
              </a:solidFill>
            </a:endParaRPr>
          </a:p>
        </p:txBody>
      </p:sp>
      <p:pic>
        <p:nvPicPr>
          <p:cNvPr id="1028" name="Picture 4">
            <a:extLst>
              <a:ext uri="{FF2B5EF4-FFF2-40B4-BE49-F238E27FC236}">
                <a16:creationId xmlns:a16="http://schemas.microsoft.com/office/drawing/2014/main" id="{16EC09F7-A854-F8EC-319E-7B0DF3B90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764" y="1385052"/>
            <a:ext cx="3262746" cy="32627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0700362E-185A-C59A-6170-9796FE784E18}"/>
                  </a:ext>
                </a:extLst>
              </p14:cNvPr>
              <p14:cNvContentPartPr/>
              <p14:nvPr/>
            </p14:nvContentPartPr>
            <p14:xfrm>
              <a:off x="9335601" y="2716103"/>
              <a:ext cx="3600" cy="8640"/>
            </p14:xfrm>
          </p:contentPart>
        </mc:Choice>
        <mc:Fallback xmlns="">
          <p:pic>
            <p:nvPicPr>
              <p:cNvPr id="7" name="Ink 6">
                <a:extLst>
                  <a:ext uri="{FF2B5EF4-FFF2-40B4-BE49-F238E27FC236}">
                    <a16:creationId xmlns:a16="http://schemas.microsoft.com/office/drawing/2014/main" id="{0700362E-185A-C59A-6170-9796FE784E18}"/>
                  </a:ext>
                </a:extLst>
              </p:cNvPr>
              <p:cNvPicPr/>
              <p:nvPr/>
            </p:nvPicPr>
            <p:blipFill>
              <a:blip r:embed="rId5"/>
              <a:stretch>
                <a:fillRect/>
              </a:stretch>
            </p:blipFill>
            <p:spPr>
              <a:xfrm>
                <a:off x="9272601" y="2653463"/>
                <a:ext cx="129240" cy="134280"/>
              </a:xfrm>
              <a:prstGeom prst="rect">
                <a:avLst/>
              </a:prstGeom>
            </p:spPr>
          </p:pic>
        </mc:Fallback>
      </mc:AlternateContent>
      <p:grpSp>
        <p:nvGrpSpPr>
          <p:cNvPr id="12" name="Group 11">
            <a:extLst>
              <a:ext uri="{FF2B5EF4-FFF2-40B4-BE49-F238E27FC236}">
                <a16:creationId xmlns:a16="http://schemas.microsoft.com/office/drawing/2014/main" id="{0A8AC13B-B961-00DD-A420-3C81243428FA}"/>
              </a:ext>
            </a:extLst>
          </p:cNvPr>
          <p:cNvGrpSpPr/>
          <p:nvPr/>
        </p:nvGrpSpPr>
        <p:grpSpPr>
          <a:xfrm>
            <a:off x="8808208" y="2067212"/>
            <a:ext cx="722618" cy="1171100"/>
            <a:chOff x="8767408" y="2067212"/>
            <a:chExt cx="722618" cy="1171100"/>
          </a:xfrm>
        </p:grpSpPr>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20CA3120-C053-9F6F-F093-57DE7C3C3EB1}"/>
                    </a:ext>
                  </a:extLst>
                </p:cNvPr>
                <p:cNvGraphicFramePr>
                  <a:graphicFrameLocks noChangeAspect="1"/>
                </p:cNvGraphicFramePr>
                <p:nvPr>
                  <p:extLst>
                    <p:ext uri="{D42A27DB-BD31-4B8C-83A1-F6EECF244321}">
                      <p14:modId xmlns:p14="http://schemas.microsoft.com/office/powerpoint/2010/main" val="2455983168"/>
                    </p:ext>
                  </p:extLst>
                </p:nvPr>
              </p:nvGraphicFramePr>
              <p:xfrm>
                <a:off x="8767408" y="2067212"/>
                <a:ext cx="722618" cy="1171100"/>
              </p:xfrm>
              <a:graphic>
                <a:graphicData uri="http://schemas.microsoft.com/office/drawing/2017/model3d">
                  <am3d:model3d r:embed="rId6">
                    <am3d:spPr>
                      <a:xfrm>
                        <a:off x="0" y="0"/>
                        <a:ext cx="722618" cy="1171100"/>
                      </a:xfrm>
                      <a:prstGeom prst="rect">
                        <a:avLst/>
                      </a:prstGeom>
                    </am3d:spPr>
                    <am3d:camera>
                      <am3d:pos x="0" y="0" z="57818972"/>
                      <am3d:up dx="0" dy="36000000" dz="0"/>
                      <am3d:lookAt x="0" y="0" z="0"/>
                      <am3d:perspective fov="2700000"/>
                    </am3d:camera>
                    <am3d:trans>
                      <am3d:meterPerModelUnit n="11449217" d="1000000"/>
                      <am3d:preTrans dx="8711958" dy="-17267536" dz="-128971655"/>
                      <am3d:scale>
                        <am3d:sx n="1000000" d="1000000"/>
                        <am3d:sy n="1000000" d="1000000"/>
                        <am3d:sz n="1000000" d="1000000"/>
                      </am3d:scale>
                      <am3d:rot ax="106813" ay="-1069563" az="-32706"/>
                      <am3d:postTrans dx="0" dy="0" dz="0"/>
                    </am3d:trans>
                    <am3d:raster rName="Office3DRenderer" rVer="16.0.8326">
                      <am3d:blip r:embed="rId7"/>
                    </am3d:raster>
                    <am3d:objViewport viewportSz="13996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20CA3120-C053-9F6F-F093-57DE7C3C3EB1}"/>
                    </a:ext>
                  </a:extLst>
                </p:cNvPr>
                <p:cNvPicPr>
                  <a:picLocks noGrp="1" noRot="1" noChangeAspect="1" noMove="1" noResize="1" noEditPoints="1" noAdjustHandles="1" noChangeArrowheads="1" noChangeShapeType="1" noCrop="1"/>
                </p:cNvPicPr>
                <p:nvPr/>
              </p:nvPicPr>
              <p:blipFill>
                <a:blip r:embed="rId7"/>
                <a:stretch>
                  <a:fillRect/>
                </a:stretch>
              </p:blipFill>
              <p:spPr>
                <a:xfrm>
                  <a:off x="8808208" y="2067212"/>
                  <a:ext cx="722618" cy="1171100"/>
                </a:xfrm>
                <a:prstGeom prst="rect">
                  <a:avLst/>
                </a:prstGeom>
              </p:spPr>
            </p:pic>
          </mc:Fallback>
        </mc:AlternateContent>
        <p:pic>
          <p:nvPicPr>
            <p:cNvPr id="11" name="Picture 10">
              <a:extLst>
                <a:ext uri="{FF2B5EF4-FFF2-40B4-BE49-F238E27FC236}">
                  <a16:creationId xmlns:a16="http://schemas.microsoft.com/office/drawing/2014/main" id="{A2FFD7DB-4A13-5DB6-B2B5-D8667859E4C0}"/>
                </a:ext>
              </a:extLst>
            </p:cNvPr>
            <p:cNvPicPr>
              <a:picLocks noChangeAspect="1"/>
            </p:cNvPicPr>
            <p:nvPr/>
          </p:nvPicPr>
          <p:blipFill>
            <a:blip r:embed="rId8"/>
            <a:stretch>
              <a:fillRect/>
            </a:stretch>
          </p:blipFill>
          <p:spPr>
            <a:xfrm>
              <a:off x="8818933" y="2306125"/>
              <a:ext cx="438758" cy="696815"/>
            </a:xfrm>
            <a:prstGeom prst="rect">
              <a:avLst/>
            </a:prstGeom>
          </p:spPr>
        </p:pic>
      </p:grpSp>
    </p:spTree>
    <p:extLst>
      <p:ext uri="{BB962C8B-B14F-4D97-AF65-F5344CB8AC3E}">
        <p14:creationId xmlns:p14="http://schemas.microsoft.com/office/powerpoint/2010/main" val="469614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CC6611-E34C-CFA2-3200-DED9BC162A92}"/>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video game&#10;&#10;Description automatically generated">
            <a:extLst>
              <a:ext uri="{FF2B5EF4-FFF2-40B4-BE49-F238E27FC236}">
                <a16:creationId xmlns:a16="http://schemas.microsoft.com/office/drawing/2014/main" id="{38B668FF-466E-8737-54B8-4436FA815FA7}"/>
              </a:ext>
            </a:extLst>
          </p:cNvPr>
          <p:cNvPicPr>
            <a:picLocks noChangeAspect="1"/>
          </p:cNvPicPr>
          <p:nvPr/>
        </p:nvPicPr>
        <p:blipFill>
          <a:blip r:embed="rId3"/>
          <a:stretch>
            <a:fillRect/>
          </a:stretch>
        </p:blipFill>
        <p:spPr>
          <a:xfrm>
            <a:off x="0" y="0"/>
            <a:ext cx="12192000" cy="685799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5AF3D29-3364-83C4-1311-C17939A33FE7}"/>
                  </a:ext>
                </a:extLst>
              </p14:cNvPr>
              <p14:cNvContentPartPr/>
              <p14:nvPr/>
            </p14:nvContentPartPr>
            <p14:xfrm>
              <a:off x="-2816786" y="1312239"/>
              <a:ext cx="106920" cy="61560"/>
            </p14:xfrm>
          </p:contentPart>
        </mc:Choice>
        <mc:Fallback xmlns="">
          <p:pic>
            <p:nvPicPr>
              <p:cNvPr id="3" name="Ink 2">
                <a:extLst>
                  <a:ext uri="{FF2B5EF4-FFF2-40B4-BE49-F238E27FC236}">
                    <a16:creationId xmlns:a16="http://schemas.microsoft.com/office/drawing/2014/main" id="{25AF3D29-3364-83C4-1311-C17939A33FE7}"/>
                  </a:ext>
                </a:extLst>
              </p:cNvPr>
              <p:cNvPicPr/>
              <p:nvPr/>
            </p:nvPicPr>
            <p:blipFill>
              <a:blip r:embed="rId5"/>
              <a:stretch>
                <a:fillRect/>
              </a:stretch>
            </p:blipFill>
            <p:spPr>
              <a:xfrm>
                <a:off x="-2822906" y="1306119"/>
                <a:ext cx="119160" cy="73800"/>
              </a:xfrm>
              <a:prstGeom prst="rect">
                <a:avLst/>
              </a:prstGeom>
            </p:spPr>
          </p:pic>
        </mc:Fallback>
      </mc:AlternateContent>
    </p:spTree>
    <p:extLst>
      <p:ext uri="{BB962C8B-B14F-4D97-AF65-F5344CB8AC3E}">
        <p14:creationId xmlns:p14="http://schemas.microsoft.com/office/powerpoint/2010/main" val="50184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103F-139D-859D-4558-A8DA124CE7D7}"/>
              </a:ext>
            </a:extLst>
          </p:cNvPr>
          <p:cNvSpPr>
            <a:spLocks noGrp="1"/>
          </p:cNvSpPr>
          <p:nvPr>
            <p:ph type="title"/>
          </p:nvPr>
        </p:nvSpPr>
        <p:spPr/>
        <p:txBody>
          <a:bodyPr/>
          <a:lstStyle/>
          <a:p>
            <a:r>
              <a:rPr lang="en-US" dirty="0">
                <a:solidFill>
                  <a:srgbClr val="00B0F0"/>
                </a:solidFill>
              </a:rPr>
              <a:t>Enhancing Inclusion with Intelligence Augmentation</a:t>
            </a:r>
          </a:p>
        </p:txBody>
      </p:sp>
      <p:sp>
        <p:nvSpPr>
          <p:cNvPr id="4" name="Text Placeholder 3">
            <a:extLst>
              <a:ext uri="{FF2B5EF4-FFF2-40B4-BE49-F238E27FC236}">
                <a16:creationId xmlns:a16="http://schemas.microsoft.com/office/drawing/2014/main" id="{86F8F2C5-95AD-6CA6-5CF9-4A15D17FEF7C}"/>
              </a:ext>
            </a:extLst>
          </p:cNvPr>
          <p:cNvSpPr>
            <a:spLocks noGrp="1"/>
          </p:cNvSpPr>
          <p:nvPr>
            <p:ph type="body" sz="half" idx="2"/>
          </p:nvPr>
        </p:nvSpPr>
        <p:spPr>
          <a:xfrm>
            <a:off x="5328745" y="2150621"/>
            <a:ext cx="5662343" cy="3429000"/>
          </a:xfrm>
        </p:spPr>
        <p:txBody>
          <a:bodyPr>
            <a:normAutofit fontScale="85000" lnSpcReduction="20000"/>
          </a:bodyPr>
          <a:lstStyle/>
          <a:p>
            <a:r>
              <a:rPr lang="en-US" dirty="0"/>
              <a:t>Building through Storytelling</a:t>
            </a:r>
            <a:endParaRPr lang="en-US" strike="sngStrike" dirty="0"/>
          </a:p>
          <a:p>
            <a:r>
              <a:rPr lang="en-US" dirty="0"/>
              <a:t>Shifting Perspective helps us</a:t>
            </a:r>
          </a:p>
          <a:p>
            <a:r>
              <a:rPr lang="en-US" dirty="0"/>
              <a:t>Now I have a dilemma a big idea, with a lack of skill to execute the idea – So I decided to use ChatGPT technology</a:t>
            </a:r>
          </a:p>
          <a:p>
            <a:r>
              <a:rPr lang="en-US" dirty="0"/>
              <a:t>Basic Terminology</a:t>
            </a:r>
          </a:p>
          <a:p>
            <a:r>
              <a:rPr lang="en-US" dirty="0"/>
              <a:t>How to Collaborate with AI to Write a Story</a:t>
            </a:r>
          </a:p>
          <a:p>
            <a:r>
              <a:rPr lang="en-US" dirty="0"/>
              <a:t>Let’s Do THAT</a:t>
            </a:r>
          </a:p>
          <a:p>
            <a:r>
              <a:rPr lang="en-US" dirty="0"/>
              <a:t>Peaks and Valleys</a:t>
            </a:r>
          </a:p>
          <a:p>
            <a:r>
              <a:rPr lang="en-US" dirty="0"/>
              <a:t>Tools and Takeaways</a:t>
            </a:r>
          </a:p>
          <a:p>
            <a:r>
              <a:rPr lang="en-US" dirty="0"/>
              <a:t>Thank you and Feedback Please</a:t>
            </a:r>
          </a:p>
        </p:txBody>
      </p:sp>
      <p:sp>
        <p:nvSpPr>
          <p:cNvPr id="5" name="Footer Placeholder 4">
            <a:extLst>
              <a:ext uri="{FF2B5EF4-FFF2-40B4-BE49-F238E27FC236}">
                <a16:creationId xmlns:a16="http://schemas.microsoft.com/office/drawing/2014/main" id="{8BA8B000-13CD-EC27-827C-8AAC92393655}"/>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6" name="Slide Number Placeholder 5">
            <a:extLst>
              <a:ext uri="{FF2B5EF4-FFF2-40B4-BE49-F238E27FC236}">
                <a16:creationId xmlns:a16="http://schemas.microsoft.com/office/drawing/2014/main" id="{A68C5CAB-FA9A-CE03-16FA-990B27F38C3E}"/>
              </a:ext>
            </a:extLst>
          </p:cNvPr>
          <p:cNvSpPr>
            <a:spLocks noGrp="1"/>
          </p:cNvSpPr>
          <p:nvPr>
            <p:ph type="sldNum" sz="quarter" idx="12"/>
          </p:nvPr>
        </p:nvSpPr>
        <p:spPr/>
        <p:txBody>
          <a:bodyPr/>
          <a:lstStyle/>
          <a:p>
            <a:fld id="{294A09A9-5501-47C1-A89A-A340965A2BE2}" type="slidenum">
              <a:rPr lang="en-US" smtClean="0"/>
              <a:pPr/>
              <a:t>35</a:t>
            </a:fld>
            <a:endParaRPr lang="en-US" dirty="0"/>
          </a:p>
        </p:txBody>
      </p:sp>
      <p:pic>
        <p:nvPicPr>
          <p:cNvPr id="8" name="Picture 7">
            <a:extLst>
              <a:ext uri="{FF2B5EF4-FFF2-40B4-BE49-F238E27FC236}">
                <a16:creationId xmlns:a16="http://schemas.microsoft.com/office/drawing/2014/main" id="{2CF5FD58-EDBB-9114-71FB-94D49803B2C8}"/>
              </a:ext>
            </a:extLst>
          </p:cNvPr>
          <p:cNvPicPr>
            <a:picLocks noChangeAspect="1"/>
          </p:cNvPicPr>
          <p:nvPr/>
        </p:nvPicPr>
        <p:blipFill>
          <a:blip r:embed="rId2"/>
          <a:srcRect/>
          <a:stretch/>
        </p:blipFill>
        <p:spPr>
          <a:xfrm>
            <a:off x="1430425" y="2097041"/>
            <a:ext cx="3482580" cy="3482580"/>
          </a:xfrm>
          <a:prstGeom prst="rect">
            <a:avLst/>
          </a:prstGeom>
          <a:ln w="127000">
            <a:solidFill>
              <a:schemeClr val="accent4"/>
            </a:solidFill>
            <a:extLst>
              <a:ext uri="{C807C97D-BFC1-408E-A445-0C87EB9F89A2}">
                <ask:lineSketchStyleProps xmlns:ask="http://schemas.microsoft.com/office/drawing/2018/sketchyshapes" sd="1219033472">
                  <a:custGeom>
                    <a:avLst/>
                    <a:gdLst>
                      <a:gd name="connsiteX0" fmla="*/ 0 w 6337965"/>
                      <a:gd name="connsiteY0" fmla="*/ 0 h 3482580"/>
                      <a:gd name="connsiteX1" fmla="*/ 6337965 w 6337965"/>
                      <a:gd name="connsiteY1" fmla="*/ 0 h 3482580"/>
                      <a:gd name="connsiteX2" fmla="*/ 6337965 w 6337965"/>
                      <a:gd name="connsiteY2" fmla="*/ 3482580 h 3482580"/>
                      <a:gd name="connsiteX3" fmla="*/ 0 w 6337965"/>
                      <a:gd name="connsiteY3" fmla="*/ 3482580 h 3482580"/>
                      <a:gd name="connsiteX4" fmla="*/ 0 w 6337965"/>
                      <a:gd name="connsiteY4" fmla="*/ 0 h 348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965" h="3482580" fill="none" extrusionOk="0">
                        <a:moveTo>
                          <a:pt x="0" y="0"/>
                        </a:moveTo>
                        <a:cubicBezTo>
                          <a:pt x="1580375" y="-49533"/>
                          <a:pt x="5590036" y="-14809"/>
                          <a:pt x="6337965" y="0"/>
                        </a:cubicBezTo>
                        <a:cubicBezTo>
                          <a:pt x="6425604" y="678515"/>
                          <a:pt x="6265286" y="3006968"/>
                          <a:pt x="6337965" y="3482580"/>
                        </a:cubicBezTo>
                        <a:cubicBezTo>
                          <a:pt x="5667666" y="3434349"/>
                          <a:pt x="741914" y="3567035"/>
                          <a:pt x="0" y="3482580"/>
                        </a:cubicBezTo>
                        <a:cubicBezTo>
                          <a:pt x="-38581" y="3098612"/>
                          <a:pt x="63341" y="1139357"/>
                          <a:pt x="0" y="0"/>
                        </a:cubicBezTo>
                        <a:close/>
                      </a:path>
                      <a:path w="6337965" h="3482580" stroke="0" extrusionOk="0">
                        <a:moveTo>
                          <a:pt x="0" y="0"/>
                        </a:moveTo>
                        <a:cubicBezTo>
                          <a:pt x="2328442" y="118645"/>
                          <a:pt x="4024149" y="116012"/>
                          <a:pt x="6337965" y="0"/>
                        </a:cubicBezTo>
                        <a:cubicBezTo>
                          <a:pt x="6205083" y="956603"/>
                          <a:pt x="6422916" y="2808032"/>
                          <a:pt x="6337965" y="3482580"/>
                        </a:cubicBezTo>
                        <a:cubicBezTo>
                          <a:pt x="3417378" y="3617180"/>
                          <a:pt x="2823955" y="3325384"/>
                          <a:pt x="0" y="3482580"/>
                        </a:cubicBezTo>
                        <a:cubicBezTo>
                          <a:pt x="-20187" y="2275311"/>
                          <a:pt x="-152480" y="1485878"/>
                          <a:pt x="0" y="0"/>
                        </a:cubicBezTo>
                        <a:close/>
                      </a:path>
                    </a:pathLst>
                  </a:custGeom>
                  <ask:type>
                    <ask:lineSketchNone/>
                  </ask:type>
                </ask:lineSketchStyleProps>
              </a:ext>
            </a:extLst>
          </a:ln>
        </p:spPr>
      </p:pic>
      <p:sp>
        <p:nvSpPr>
          <p:cNvPr id="9" name="TextBox 8">
            <a:extLst>
              <a:ext uri="{FF2B5EF4-FFF2-40B4-BE49-F238E27FC236}">
                <a16:creationId xmlns:a16="http://schemas.microsoft.com/office/drawing/2014/main" id="{99F8088A-B6E4-6DEE-82EF-96BE788800BA}"/>
              </a:ext>
            </a:extLst>
          </p:cNvPr>
          <p:cNvSpPr txBox="1"/>
          <p:nvPr/>
        </p:nvSpPr>
        <p:spPr>
          <a:xfrm>
            <a:off x="0" y="6778625"/>
            <a:ext cx="12192000" cy="230832"/>
          </a:xfrm>
          <a:prstGeom prst="rect">
            <a:avLst/>
          </a:prstGeom>
          <a:noFill/>
        </p:spPr>
        <p:txBody>
          <a:bodyPr wrap="square" rtlCol="0">
            <a:spAutoFit/>
          </a:bodyPr>
          <a:lstStyle/>
          <a:p>
            <a:r>
              <a:rPr lang="en-US" sz="900">
                <a:hlinkClick r:id="rId3" tooltip="https://www.wisc-online.com/assetrepository/viewasset?id=1511"/>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335329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D4AF-3A5C-D04C-28AD-53839B8D0EA2}"/>
              </a:ext>
            </a:extLst>
          </p:cNvPr>
          <p:cNvSpPr>
            <a:spLocks noGrp="1"/>
          </p:cNvSpPr>
          <p:nvPr>
            <p:ph type="title"/>
          </p:nvPr>
        </p:nvSpPr>
        <p:spPr/>
        <p:txBody>
          <a:bodyPr/>
          <a:lstStyle/>
          <a:p>
            <a:r>
              <a:rPr lang="en-US" dirty="0">
                <a:solidFill>
                  <a:schemeClr val="tx2"/>
                </a:solidFill>
                <a:latin typeface="Arial Black" panose="020B0A04020102020204" pitchFamily="34" charset="0"/>
              </a:rPr>
              <a:t>Building through storytelling</a:t>
            </a:r>
          </a:p>
        </p:txBody>
      </p:sp>
      <p:pic>
        <p:nvPicPr>
          <p:cNvPr id="8" name="Content Placeholder 7" descr="Businesswoman frustrated">
            <a:extLst>
              <a:ext uri="{FF2B5EF4-FFF2-40B4-BE49-F238E27FC236}">
                <a16:creationId xmlns:a16="http://schemas.microsoft.com/office/drawing/2014/main" id="{2F4539E5-8861-FA02-24E3-FA731B92D5E0}"/>
              </a:ext>
            </a:extLst>
          </p:cNvPr>
          <p:cNvPicPr>
            <a:picLocks noGrp="1" noChangeAspect="1"/>
          </p:cNvPicPr>
          <p:nvPr>
            <p:ph idx="1"/>
          </p:nvPr>
        </p:nvPicPr>
        <p:blipFill>
          <a:blip r:embed="rId2"/>
          <a:stretch>
            <a:fillRect/>
          </a:stretch>
        </p:blipFill>
        <p:spPr>
          <a:xfrm>
            <a:off x="351046" y="1885397"/>
            <a:ext cx="2458581" cy="4114800"/>
          </a:xfrm>
        </p:spPr>
      </p:pic>
      <p:sp>
        <p:nvSpPr>
          <p:cNvPr id="4" name="Text Placeholder 3">
            <a:extLst>
              <a:ext uri="{FF2B5EF4-FFF2-40B4-BE49-F238E27FC236}">
                <a16:creationId xmlns:a16="http://schemas.microsoft.com/office/drawing/2014/main" id="{37DEC33C-084B-AF6E-8D7A-95FCE4C08E2C}"/>
              </a:ext>
            </a:extLst>
          </p:cNvPr>
          <p:cNvSpPr>
            <a:spLocks noGrp="1"/>
          </p:cNvSpPr>
          <p:nvPr>
            <p:ph type="body" sz="half" idx="2"/>
          </p:nvPr>
        </p:nvSpPr>
        <p:spPr>
          <a:xfrm>
            <a:off x="7102549" y="2147486"/>
            <a:ext cx="3886874" cy="3432319"/>
          </a:xfrm>
        </p:spPr>
        <p:txBody>
          <a:bodyPr/>
          <a:lstStyle/>
          <a:p>
            <a:r>
              <a:rPr lang="en-US" dirty="0"/>
              <a:t>Transport into Lived Experience</a:t>
            </a:r>
          </a:p>
          <a:p>
            <a:r>
              <a:rPr lang="en-US" dirty="0"/>
              <a:t>Images to add and animate</a:t>
            </a:r>
          </a:p>
          <a:p>
            <a:r>
              <a:rPr lang="en-US" dirty="0"/>
              <a:t>Joys</a:t>
            </a:r>
          </a:p>
          <a:p>
            <a:r>
              <a:rPr lang="en-US" dirty="0"/>
              <a:t>Sorrows</a:t>
            </a:r>
          </a:p>
          <a:p>
            <a:r>
              <a:rPr lang="en-US" dirty="0"/>
              <a:t>Challenges</a:t>
            </a:r>
          </a:p>
          <a:p>
            <a:endParaRPr lang="en-US" dirty="0"/>
          </a:p>
        </p:txBody>
      </p:sp>
      <p:sp>
        <p:nvSpPr>
          <p:cNvPr id="5" name="Footer Placeholder 4">
            <a:extLst>
              <a:ext uri="{FF2B5EF4-FFF2-40B4-BE49-F238E27FC236}">
                <a16:creationId xmlns:a16="http://schemas.microsoft.com/office/drawing/2014/main" id="{64559F7B-71F4-DEFD-95B0-7870A5F0F49F}"/>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6" name="Slide Number Placeholder 5">
            <a:extLst>
              <a:ext uri="{FF2B5EF4-FFF2-40B4-BE49-F238E27FC236}">
                <a16:creationId xmlns:a16="http://schemas.microsoft.com/office/drawing/2014/main" id="{4F2F1F31-9612-F133-9C91-10444E952794}"/>
              </a:ext>
            </a:extLst>
          </p:cNvPr>
          <p:cNvSpPr>
            <a:spLocks noGrp="1"/>
          </p:cNvSpPr>
          <p:nvPr>
            <p:ph type="sldNum" sz="quarter" idx="12"/>
          </p:nvPr>
        </p:nvSpPr>
        <p:spPr/>
        <p:txBody>
          <a:bodyPr/>
          <a:lstStyle/>
          <a:p>
            <a:fld id="{294A09A9-5501-47C1-A89A-A340965A2BE2}" type="slidenum">
              <a:rPr lang="en-US" smtClean="0"/>
              <a:pPr/>
              <a:t>36</a:t>
            </a:fld>
            <a:endParaRPr lang="en-US" dirty="0"/>
          </a:p>
        </p:txBody>
      </p:sp>
      <p:pic>
        <p:nvPicPr>
          <p:cNvPr id="10" name="Picture 9" descr="Doctor holding sign">
            <a:extLst>
              <a:ext uri="{FF2B5EF4-FFF2-40B4-BE49-F238E27FC236}">
                <a16:creationId xmlns:a16="http://schemas.microsoft.com/office/drawing/2014/main" id="{AB6B2163-5CDF-18AB-6FA1-5B59A6030676}"/>
              </a:ext>
            </a:extLst>
          </p:cNvPr>
          <p:cNvPicPr>
            <a:picLocks noChangeAspect="1"/>
          </p:cNvPicPr>
          <p:nvPr/>
        </p:nvPicPr>
        <p:blipFill>
          <a:blip r:embed="rId3"/>
          <a:stretch>
            <a:fillRect/>
          </a:stretch>
        </p:blipFill>
        <p:spPr>
          <a:xfrm>
            <a:off x="3242313" y="1952024"/>
            <a:ext cx="2775715" cy="3946489"/>
          </a:xfrm>
          <a:prstGeom prst="rect">
            <a:avLst/>
          </a:prstGeom>
        </p:spPr>
      </p:pic>
      <p:sp>
        <p:nvSpPr>
          <p:cNvPr id="11" name="TextBox 10">
            <a:extLst>
              <a:ext uri="{FF2B5EF4-FFF2-40B4-BE49-F238E27FC236}">
                <a16:creationId xmlns:a16="http://schemas.microsoft.com/office/drawing/2014/main" id="{FC0F8423-8B92-74C7-3FC1-9C6B3F8BC611}"/>
              </a:ext>
            </a:extLst>
          </p:cNvPr>
          <p:cNvSpPr txBox="1"/>
          <p:nvPr/>
        </p:nvSpPr>
        <p:spPr>
          <a:xfrm>
            <a:off x="3274828" y="2902688"/>
            <a:ext cx="2052084" cy="1200329"/>
          </a:xfrm>
          <a:prstGeom prst="rect">
            <a:avLst/>
          </a:prstGeom>
          <a:noFill/>
        </p:spPr>
        <p:txBody>
          <a:bodyPr wrap="square" rtlCol="0">
            <a:spAutoFit/>
          </a:bodyPr>
          <a:lstStyle/>
          <a:p>
            <a:r>
              <a:rPr lang="en-US" sz="2400" dirty="0">
                <a:solidFill>
                  <a:schemeClr val="accent1"/>
                </a:solidFill>
                <a:latin typeface="Arial" panose="020B0604020202020204" pitchFamily="34" charset="0"/>
                <a:cs typeface="Arial" panose="020B0604020202020204" pitchFamily="34" charset="0"/>
              </a:rPr>
              <a:t>I Never Thought of it That Way </a:t>
            </a:r>
          </a:p>
        </p:txBody>
      </p:sp>
    </p:spTree>
    <p:extLst>
      <p:ext uri="{BB962C8B-B14F-4D97-AF65-F5344CB8AC3E}">
        <p14:creationId xmlns:p14="http://schemas.microsoft.com/office/powerpoint/2010/main" val="1154293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nchor="ctr">
            <a:normAutofit fontScale="90000"/>
          </a:bodyPr>
          <a:lstStyle/>
          <a:p>
            <a:r>
              <a:rPr lang="en-US" dirty="0">
                <a:solidFill>
                  <a:schemeClr val="accent1"/>
                </a:solidFill>
              </a:rPr>
              <a:t>How to collaborate with ai to write a story</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vert="horz" lIns="91440" tIns="45720" rIns="91440" bIns="45720" rtlCol="0" anchor="t">
            <a:normAutofit/>
          </a:bodyPr>
          <a:lstStyle/>
          <a:p>
            <a:r>
              <a:rPr lang="en-US" dirty="0">
                <a:solidFill>
                  <a:schemeClr val="accent3"/>
                </a:solidFill>
              </a:rPr>
              <a:t>Using Prompts and Iterations</a:t>
            </a:r>
          </a:p>
        </p:txBody>
      </p:sp>
    </p:spTree>
    <p:extLst>
      <p:ext uri="{BB962C8B-B14F-4D97-AF65-F5344CB8AC3E}">
        <p14:creationId xmlns:p14="http://schemas.microsoft.com/office/powerpoint/2010/main" val="344679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202919" y="197090"/>
            <a:ext cx="9784080" cy="1508760"/>
          </a:xfrm>
        </p:spPr>
        <p:txBody>
          <a:bodyPr/>
          <a:lstStyle/>
          <a:p>
            <a:r>
              <a:rPr lang="en-US" sz="4000" u="sng" spc="0" dirty="0">
                <a:solidFill>
                  <a:schemeClr val="tx2"/>
                </a:solidFill>
              </a:rPr>
              <a:t>Peaks and valleys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p:txBody>
          <a:bodyPr vert="horz" lIns="91440" tIns="45720" rIns="91440" bIns="45720" rtlCol="0" anchor="t">
            <a:normAutofit/>
          </a:bodyPr>
          <a:lstStyle/>
          <a:p>
            <a:pPr marL="285750" indent="-285750">
              <a:buFont typeface="Arial" panose="020B0604020202020204" pitchFamily="34" charset="0"/>
              <a:buChar char="•"/>
            </a:pPr>
            <a:r>
              <a:rPr lang="en-US" dirty="0">
                <a:solidFill>
                  <a:schemeClr val="tx2"/>
                </a:solidFill>
              </a:rPr>
              <a:t>Pros</a:t>
            </a:r>
          </a:p>
        </p:txBody>
      </p:sp>
      <p:sp>
        <p:nvSpPr>
          <p:cNvPr id="4" name="Text Placeholder 3">
            <a:extLst>
              <a:ext uri="{FF2B5EF4-FFF2-40B4-BE49-F238E27FC236}">
                <a16:creationId xmlns:a16="http://schemas.microsoft.com/office/drawing/2014/main" id="{577A9CAC-B691-82F9-6A01-8D874DD3ECCA}"/>
              </a:ext>
            </a:extLst>
          </p:cNvPr>
          <p:cNvSpPr>
            <a:spLocks noGrp="1"/>
          </p:cNvSpPr>
          <p:nvPr>
            <p:ph type="body" sz="quarter" idx="3"/>
          </p:nvPr>
        </p:nvSpPr>
        <p:spPr/>
        <p:txBody>
          <a:bodyPr>
            <a:normAutofit/>
          </a:bodyPr>
          <a:lstStyle/>
          <a:p>
            <a:r>
              <a:rPr lang="en-US" dirty="0">
                <a:solidFill>
                  <a:schemeClr val="tx2"/>
                </a:solidFill>
              </a:rPr>
              <a:t>Cons</a:t>
            </a:r>
          </a:p>
        </p:txBody>
      </p:sp>
      <p:sp>
        <p:nvSpPr>
          <p:cNvPr id="5" name="Content Placeholder 4">
            <a:extLst>
              <a:ext uri="{FF2B5EF4-FFF2-40B4-BE49-F238E27FC236}">
                <a16:creationId xmlns:a16="http://schemas.microsoft.com/office/drawing/2014/main" id="{606242CD-453E-B0BC-8F28-B6823E385930}"/>
              </a:ext>
            </a:extLst>
          </p:cNvPr>
          <p:cNvSpPr>
            <a:spLocks noGrp="1"/>
          </p:cNvSpPr>
          <p:nvPr>
            <p:ph sz="quarter" idx="4"/>
          </p:nvPr>
        </p:nvSpPr>
        <p:spPr/>
        <p:txBody>
          <a:bodyPr/>
          <a:lstStyle/>
          <a:p>
            <a:r>
              <a:rPr lang="en-US" dirty="0">
                <a:solidFill>
                  <a:schemeClr val="tx2"/>
                </a:solidFill>
              </a:rPr>
              <a:t>Limited timeline of “knowledge”</a:t>
            </a:r>
          </a:p>
          <a:p>
            <a:r>
              <a:rPr lang="en-US" dirty="0">
                <a:solidFill>
                  <a:schemeClr val="tx2"/>
                </a:solidFill>
              </a:rPr>
              <a:t>Makes false statements with extreme confidence</a:t>
            </a:r>
          </a:p>
          <a:p>
            <a:r>
              <a:rPr lang="en-US" dirty="0">
                <a:solidFill>
                  <a:schemeClr val="tx2"/>
                </a:solidFill>
              </a:rPr>
              <a:t>Data driven bias</a:t>
            </a:r>
          </a:p>
          <a:p>
            <a:r>
              <a:rPr lang="en-US" dirty="0">
                <a:solidFill>
                  <a:schemeClr val="tx2"/>
                </a:solidFill>
              </a:rPr>
              <a:t>Enhances user’s existing bias</a:t>
            </a:r>
          </a:p>
          <a:p>
            <a:r>
              <a:rPr lang="en-US" dirty="0">
                <a:solidFill>
                  <a:schemeClr val="tx2"/>
                </a:solidFill>
              </a:rPr>
              <a:t>Large Language Models do not have “Knowledge”</a:t>
            </a:r>
          </a:p>
          <a:p>
            <a:endParaRPr lang="en-US" dirty="0">
              <a:solidFill>
                <a:schemeClr val="tx2"/>
              </a:solidFill>
            </a:endParaRPr>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p:txBody>
          <a:bodyPr/>
          <a:lstStyle/>
          <a:p>
            <a:fld id="{294A09A9-5501-47C1-A89A-A340965A2BE2}" type="slidenum">
              <a:rPr lang="en-US" smtClean="0"/>
              <a:pPr/>
              <a:t>38</a:t>
            </a:fld>
            <a:endParaRPr lang="en-US" dirty="0"/>
          </a:p>
        </p:txBody>
      </p:sp>
      <p:sp>
        <p:nvSpPr>
          <p:cNvPr id="9" name="Content Placeholder 8">
            <a:extLst>
              <a:ext uri="{FF2B5EF4-FFF2-40B4-BE49-F238E27FC236}">
                <a16:creationId xmlns:a16="http://schemas.microsoft.com/office/drawing/2014/main" id="{0F35889F-85C7-4616-02E6-45D0D8748304}"/>
              </a:ext>
            </a:extLst>
          </p:cNvPr>
          <p:cNvSpPr>
            <a:spLocks noGrp="1"/>
          </p:cNvSpPr>
          <p:nvPr>
            <p:ph sz="half" idx="2"/>
          </p:nvPr>
        </p:nvSpPr>
        <p:spPr/>
        <p:txBody>
          <a:bodyPr/>
          <a:lstStyle/>
          <a:p>
            <a:r>
              <a:rPr lang="en-US" dirty="0">
                <a:solidFill>
                  <a:schemeClr val="tx2"/>
                </a:solidFill>
              </a:rPr>
              <a:t>Tool to help, not replace, humans</a:t>
            </a:r>
          </a:p>
          <a:p>
            <a:r>
              <a:rPr lang="en-US" dirty="0">
                <a:solidFill>
                  <a:schemeClr val="tx2"/>
                </a:solidFill>
              </a:rPr>
              <a:t>Provides results from different thinking modes</a:t>
            </a:r>
          </a:p>
          <a:p>
            <a:r>
              <a:rPr lang="en-US" dirty="0">
                <a:solidFill>
                  <a:schemeClr val="tx2"/>
                </a:solidFill>
              </a:rPr>
              <a:t>Translate between concepts and long passages </a:t>
            </a:r>
          </a:p>
          <a:p>
            <a:r>
              <a:rPr lang="en-US" dirty="0">
                <a:solidFill>
                  <a:schemeClr val="tx2"/>
                </a:solidFill>
              </a:rPr>
              <a:t>Evolving to be able to connect to API’s and plug-ins to help with limited “knowledge”</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0" name="Ink 9">
                <a:extLst>
                  <a:ext uri="{FF2B5EF4-FFF2-40B4-BE49-F238E27FC236}">
                    <a16:creationId xmlns:a16="http://schemas.microsoft.com/office/drawing/2014/main" id="{FA6701BE-6887-3816-0EB1-DB2162D9E6A3}"/>
                  </a:ext>
                </a:extLst>
              </p14:cNvPr>
              <p14:cNvContentPartPr/>
              <p14:nvPr/>
            </p14:nvContentPartPr>
            <p14:xfrm>
              <a:off x="1222389" y="635554"/>
              <a:ext cx="3738960" cy="3657600"/>
            </p14:xfrm>
          </p:contentPart>
        </mc:Choice>
        <mc:Fallback xmlns="">
          <p:pic>
            <p:nvPicPr>
              <p:cNvPr id="10" name="Ink 9">
                <a:extLst>
                  <a:ext uri="{FF2B5EF4-FFF2-40B4-BE49-F238E27FC236}">
                    <a16:creationId xmlns:a16="http://schemas.microsoft.com/office/drawing/2014/main" id="{FA6701BE-6887-3816-0EB1-DB2162D9E6A3}"/>
                  </a:ext>
                </a:extLst>
              </p:cNvPr>
              <p:cNvPicPr/>
              <p:nvPr/>
            </p:nvPicPr>
            <p:blipFill>
              <a:blip r:embed="rId3"/>
              <a:stretch>
                <a:fillRect/>
              </a:stretch>
            </p:blipFill>
            <p:spPr>
              <a:xfrm>
                <a:off x="1186389" y="599554"/>
                <a:ext cx="3810600" cy="372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4" name="Ink 13">
                <a:extLst>
                  <a:ext uri="{FF2B5EF4-FFF2-40B4-BE49-F238E27FC236}">
                    <a16:creationId xmlns:a16="http://schemas.microsoft.com/office/drawing/2014/main" id="{AA4CE32C-204D-F244-8ABA-B1EEED484E13}"/>
                  </a:ext>
                </a:extLst>
              </p14:cNvPr>
              <p14:cNvContentPartPr/>
              <p14:nvPr/>
            </p14:nvContentPartPr>
            <p14:xfrm>
              <a:off x="2584269" y="1013554"/>
              <a:ext cx="990720" cy="408240"/>
            </p14:xfrm>
          </p:contentPart>
        </mc:Choice>
        <mc:Fallback xmlns="">
          <p:pic>
            <p:nvPicPr>
              <p:cNvPr id="14" name="Ink 13">
                <a:extLst>
                  <a:ext uri="{FF2B5EF4-FFF2-40B4-BE49-F238E27FC236}">
                    <a16:creationId xmlns:a16="http://schemas.microsoft.com/office/drawing/2014/main" id="{AA4CE32C-204D-F244-8ABA-B1EEED484E13}"/>
                  </a:ext>
                </a:extLst>
              </p:cNvPr>
              <p:cNvPicPr/>
              <p:nvPr/>
            </p:nvPicPr>
            <p:blipFill>
              <a:blip r:embed="rId5"/>
              <a:stretch>
                <a:fillRect/>
              </a:stretch>
            </p:blipFill>
            <p:spPr>
              <a:xfrm>
                <a:off x="2548269" y="977914"/>
                <a:ext cx="1062360" cy="479880"/>
              </a:xfrm>
              <a:prstGeom prst="rect">
                <a:avLst/>
              </a:prstGeom>
            </p:spPr>
          </p:pic>
        </mc:Fallback>
      </mc:AlternateContent>
      <p:grpSp>
        <p:nvGrpSpPr>
          <p:cNvPr id="27" name="Group 26">
            <a:extLst>
              <a:ext uri="{FF2B5EF4-FFF2-40B4-BE49-F238E27FC236}">
                <a16:creationId xmlns:a16="http://schemas.microsoft.com/office/drawing/2014/main" id="{8C357750-442B-5728-6535-46670FD0D093}"/>
              </a:ext>
            </a:extLst>
          </p:cNvPr>
          <p:cNvGrpSpPr/>
          <p:nvPr/>
        </p:nvGrpSpPr>
        <p:grpSpPr>
          <a:xfrm>
            <a:off x="1562229" y="1802674"/>
            <a:ext cx="2304000" cy="1882800"/>
            <a:chOff x="1562229" y="1802674"/>
            <a:chExt cx="2304000" cy="18828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993F879D-7180-0EDE-2207-4E7E5C1FE31B}"/>
                    </a:ext>
                  </a:extLst>
                </p14:cNvPr>
                <p14:cNvContentPartPr/>
                <p14:nvPr/>
              </p14:nvContentPartPr>
              <p14:xfrm>
                <a:off x="3358989" y="1802674"/>
                <a:ext cx="507240" cy="732960"/>
              </p14:xfrm>
            </p:contentPart>
          </mc:Choice>
          <mc:Fallback xmlns="">
            <p:pic>
              <p:nvPicPr>
                <p:cNvPr id="11" name="Ink 10">
                  <a:extLst>
                    <a:ext uri="{FF2B5EF4-FFF2-40B4-BE49-F238E27FC236}">
                      <a16:creationId xmlns:a16="http://schemas.microsoft.com/office/drawing/2014/main" id="{993F879D-7180-0EDE-2207-4E7E5C1FE31B}"/>
                    </a:ext>
                  </a:extLst>
                </p:cNvPr>
                <p:cNvPicPr/>
                <p:nvPr/>
              </p:nvPicPr>
              <p:blipFill>
                <a:blip r:embed="rId7"/>
                <a:stretch>
                  <a:fillRect/>
                </a:stretch>
              </p:blipFill>
              <p:spPr>
                <a:xfrm>
                  <a:off x="3322989" y="1767034"/>
                  <a:ext cx="578880" cy="80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2" name="Ink 11">
                  <a:extLst>
                    <a:ext uri="{FF2B5EF4-FFF2-40B4-BE49-F238E27FC236}">
                      <a16:creationId xmlns:a16="http://schemas.microsoft.com/office/drawing/2014/main" id="{D81826C6-DEBF-30BD-B9DE-DB27640D9745}"/>
                    </a:ext>
                  </a:extLst>
                </p14:cNvPr>
                <p14:cNvContentPartPr/>
                <p14:nvPr/>
              </p14:nvContentPartPr>
              <p14:xfrm>
                <a:off x="3718269" y="2389834"/>
                <a:ext cx="143640" cy="120600"/>
              </p14:xfrm>
            </p:contentPart>
          </mc:Choice>
          <mc:Fallback xmlns="">
            <p:pic>
              <p:nvPicPr>
                <p:cNvPr id="12" name="Ink 11">
                  <a:extLst>
                    <a:ext uri="{FF2B5EF4-FFF2-40B4-BE49-F238E27FC236}">
                      <a16:creationId xmlns:a16="http://schemas.microsoft.com/office/drawing/2014/main" id="{D81826C6-DEBF-30BD-B9DE-DB27640D9745}"/>
                    </a:ext>
                  </a:extLst>
                </p:cNvPr>
                <p:cNvPicPr/>
                <p:nvPr/>
              </p:nvPicPr>
              <p:blipFill>
                <a:blip r:embed="rId9"/>
                <a:stretch>
                  <a:fillRect/>
                </a:stretch>
              </p:blipFill>
              <p:spPr>
                <a:xfrm>
                  <a:off x="3682629" y="2354194"/>
                  <a:ext cx="215280" cy="19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5" name="Ink 14">
                  <a:extLst>
                    <a:ext uri="{FF2B5EF4-FFF2-40B4-BE49-F238E27FC236}">
                      <a16:creationId xmlns:a16="http://schemas.microsoft.com/office/drawing/2014/main" id="{5B9B0F06-1ABA-E876-A417-FE11F237C6A7}"/>
                    </a:ext>
                  </a:extLst>
                </p14:cNvPr>
                <p14:cNvContentPartPr/>
                <p14:nvPr/>
              </p14:nvContentPartPr>
              <p14:xfrm>
                <a:off x="1562229" y="3195514"/>
                <a:ext cx="337320" cy="489960"/>
              </p14:xfrm>
            </p:contentPart>
          </mc:Choice>
          <mc:Fallback xmlns="">
            <p:pic>
              <p:nvPicPr>
                <p:cNvPr id="15" name="Ink 14">
                  <a:extLst>
                    <a:ext uri="{FF2B5EF4-FFF2-40B4-BE49-F238E27FC236}">
                      <a16:creationId xmlns:a16="http://schemas.microsoft.com/office/drawing/2014/main" id="{5B9B0F06-1ABA-E876-A417-FE11F237C6A7}"/>
                    </a:ext>
                  </a:extLst>
                </p:cNvPr>
                <p:cNvPicPr/>
                <p:nvPr/>
              </p:nvPicPr>
              <p:blipFill>
                <a:blip r:embed="rId11"/>
                <a:stretch>
                  <a:fillRect/>
                </a:stretch>
              </p:blipFill>
              <p:spPr>
                <a:xfrm>
                  <a:off x="1526589" y="3159514"/>
                  <a:ext cx="408960" cy="56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6" name="Ink 15">
                  <a:extLst>
                    <a:ext uri="{FF2B5EF4-FFF2-40B4-BE49-F238E27FC236}">
                      <a16:creationId xmlns:a16="http://schemas.microsoft.com/office/drawing/2014/main" id="{39AACA1B-8A9B-ABE1-B484-E9F690E3F3FE}"/>
                    </a:ext>
                  </a:extLst>
                </p14:cNvPr>
                <p14:cNvContentPartPr/>
                <p14:nvPr/>
              </p14:nvContentPartPr>
              <p14:xfrm>
                <a:off x="1938789" y="3094714"/>
                <a:ext cx="365040" cy="345240"/>
              </p14:xfrm>
            </p:contentPart>
          </mc:Choice>
          <mc:Fallback xmlns="">
            <p:pic>
              <p:nvPicPr>
                <p:cNvPr id="16" name="Ink 15">
                  <a:extLst>
                    <a:ext uri="{FF2B5EF4-FFF2-40B4-BE49-F238E27FC236}">
                      <a16:creationId xmlns:a16="http://schemas.microsoft.com/office/drawing/2014/main" id="{39AACA1B-8A9B-ABE1-B484-E9F690E3F3FE}"/>
                    </a:ext>
                  </a:extLst>
                </p:cNvPr>
                <p:cNvPicPr/>
                <p:nvPr/>
              </p:nvPicPr>
              <p:blipFill>
                <a:blip r:embed="rId13"/>
                <a:stretch>
                  <a:fillRect/>
                </a:stretch>
              </p:blipFill>
              <p:spPr>
                <a:xfrm>
                  <a:off x="1902789" y="3058714"/>
                  <a:ext cx="436680" cy="41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7" name="Ink 16">
                  <a:extLst>
                    <a:ext uri="{FF2B5EF4-FFF2-40B4-BE49-F238E27FC236}">
                      <a16:creationId xmlns:a16="http://schemas.microsoft.com/office/drawing/2014/main" id="{135A0DB8-7BCA-F51F-0822-3623048B4AAC}"/>
                    </a:ext>
                  </a:extLst>
                </p14:cNvPr>
                <p14:cNvContentPartPr/>
                <p14:nvPr/>
              </p14:nvContentPartPr>
              <p14:xfrm>
                <a:off x="2301309" y="3075274"/>
                <a:ext cx="281520" cy="183600"/>
              </p14:xfrm>
            </p:contentPart>
          </mc:Choice>
          <mc:Fallback xmlns="">
            <p:pic>
              <p:nvPicPr>
                <p:cNvPr id="17" name="Ink 16">
                  <a:extLst>
                    <a:ext uri="{FF2B5EF4-FFF2-40B4-BE49-F238E27FC236}">
                      <a16:creationId xmlns:a16="http://schemas.microsoft.com/office/drawing/2014/main" id="{135A0DB8-7BCA-F51F-0822-3623048B4AAC}"/>
                    </a:ext>
                  </a:extLst>
                </p:cNvPr>
                <p:cNvPicPr/>
                <p:nvPr/>
              </p:nvPicPr>
              <p:blipFill>
                <a:blip r:embed="rId15"/>
                <a:stretch>
                  <a:fillRect/>
                </a:stretch>
              </p:blipFill>
              <p:spPr>
                <a:xfrm>
                  <a:off x="2265669" y="3039274"/>
                  <a:ext cx="353160" cy="25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8" name="Ink 17">
                  <a:extLst>
                    <a:ext uri="{FF2B5EF4-FFF2-40B4-BE49-F238E27FC236}">
                      <a16:creationId xmlns:a16="http://schemas.microsoft.com/office/drawing/2014/main" id="{08E524FB-4735-3388-EC55-536494BE3B33}"/>
                    </a:ext>
                  </a:extLst>
                </p14:cNvPr>
                <p14:cNvContentPartPr/>
                <p14:nvPr/>
              </p14:nvContentPartPr>
              <p14:xfrm>
                <a:off x="2413269" y="2817154"/>
                <a:ext cx="238320" cy="273960"/>
              </p14:xfrm>
            </p:contentPart>
          </mc:Choice>
          <mc:Fallback xmlns="">
            <p:pic>
              <p:nvPicPr>
                <p:cNvPr id="18" name="Ink 17">
                  <a:extLst>
                    <a:ext uri="{FF2B5EF4-FFF2-40B4-BE49-F238E27FC236}">
                      <a16:creationId xmlns:a16="http://schemas.microsoft.com/office/drawing/2014/main" id="{08E524FB-4735-3388-EC55-536494BE3B33}"/>
                    </a:ext>
                  </a:extLst>
                </p:cNvPr>
                <p:cNvPicPr/>
                <p:nvPr/>
              </p:nvPicPr>
              <p:blipFill>
                <a:blip r:embed="rId17"/>
                <a:stretch>
                  <a:fillRect/>
                </a:stretch>
              </p:blipFill>
              <p:spPr>
                <a:xfrm>
                  <a:off x="2377629" y="2781514"/>
                  <a:ext cx="309960" cy="34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9" name="Ink 18">
                  <a:extLst>
                    <a:ext uri="{FF2B5EF4-FFF2-40B4-BE49-F238E27FC236}">
                      <a16:creationId xmlns:a16="http://schemas.microsoft.com/office/drawing/2014/main" id="{CCE1A31F-9A71-1CDF-324B-58516AC1D500}"/>
                    </a:ext>
                  </a:extLst>
                </p14:cNvPr>
                <p14:cNvContentPartPr/>
                <p14:nvPr/>
              </p14:nvContentPartPr>
              <p14:xfrm>
                <a:off x="2481669" y="2897434"/>
                <a:ext cx="65520" cy="115200"/>
              </p14:xfrm>
            </p:contentPart>
          </mc:Choice>
          <mc:Fallback xmlns="">
            <p:pic>
              <p:nvPicPr>
                <p:cNvPr id="19" name="Ink 18">
                  <a:extLst>
                    <a:ext uri="{FF2B5EF4-FFF2-40B4-BE49-F238E27FC236}">
                      <a16:creationId xmlns:a16="http://schemas.microsoft.com/office/drawing/2014/main" id="{CCE1A31F-9A71-1CDF-324B-58516AC1D500}"/>
                    </a:ext>
                  </a:extLst>
                </p:cNvPr>
                <p:cNvPicPr/>
                <p:nvPr/>
              </p:nvPicPr>
              <p:blipFill>
                <a:blip r:embed="rId19"/>
                <a:stretch>
                  <a:fillRect/>
                </a:stretch>
              </p:blipFill>
              <p:spPr>
                <a:xfrm>
                  <a:off x="2445669" y="2861434"/>
                  <a:ext cx="137160" cy="186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0" name="Ink 19">
                  <a:extLst>
                    <a:ext uri="{FF2B5EF4-FFF2-40B4-BE49-F238E27FC236}">
                      <a16:creationId xmlns:a16="http://schemas.microsoft.com/office/drawing/2014/main" id="{675E3ABA-B661-4CC7-9CAF-481D56318D64}"/>
                    </a:ext>
                  </a:extLst>
                </p14:cNvPr>
                <p14:cNvContentPartPr/>
                <p14:nvPr/>
              </p14:nvContentPartPr>
              <p14:xfrm>
                <a:off x="2682909" y="2547874"/>
                <a:ext cx="320760" cy="394200"/>
              </p14:xfrm>
            </p:contentPart>
          </mc:Choice>
          <mc:Fallback xmlns="">
            <p:pic>
              <p:nvPicPr>
                <p:cNvPr id="20" name="Ink 19">
                  <a:extLst>
                    <a:ext uri="{FF2B5EF4-FFF2-40B4-BE49-F238E27FC236}">
                      <a16:creationId xmlns:a16="http://schemas.microsoft.com/office/drawing/2014/main" id="{675E3ABA-B661-4CC7-9CAF-481D56318D64}"/>
                    </a:ext>
                  </a:extLst>
                </p:cNvPr>
                <p:cNvPicPr/>
                <p:nvPr/>
              </p:nvPicPr>
              <p:blipFill>
                <a:blip r:embed="rId21"/>
                <a:stretch>
                  <a:fillRect/>
                </a:stretch>
              </p:blipFill>
              <p:spPr>
                <a:xfrm>
                  <a:off x="2647269" y="2512234"/>
                  <a:ext cx="392400" cy="46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1" name="Ink 20">
                  <a:extLst>
                    <a:ext uri="{FF2B5EF4-FFF2-40B4-BE49-F238E27FC236}">
                      <a16:creationId xmlns:a16="http://schemas.microsoft.com/office/drawing/2014/main" id="{2A594E6E-D062-BDF8-F5F1-E266C1B7B7FA}"/>
                    </a:ext>
                  </a:extLst>
                </p14:cNvPr>
                <p14:cNvContentPartPr/>
                <p14:nvPr/>
              </p14:nvContentPartPr>
              <p14:xfrm>
                <a:off x="2848869" y="2739754"/>
                <a:ext cx="312840" cy="244080"/>
              </p14:xfrm>
            </p:contentPart>
          </mc:Choice>
          <mc:Fallback xmlns="">
            <p:pic>
              <p:nvPicPr>
                <p:cNvPr id="21" name="Ink 20">
                  <a:extLst>
                    <a:ext uri="{FF2B5EF4-FFF2-40B4-BE49-F238E27FC236}">
                      <a16:creationId xmlns:a16="http://schemas.microsoft.com/office/drawing/2014/main" id="{2A594E6E-D062-BDF8-F5F1-E266C1B7B7FA}"/>
                    </a:ext>
                  </a:extLst>
                </p:cNvPr>
                <p:cNvPicPr/>
                <p:nvPr/>
              </p:nvPicPr>
              <p:blipFill>
                <a:blip r:embed="rId23"/>
                <a:stretch>
                  <a:fillRect/>
                </a:stretch>
              </p:blipFill>
              <p:spPr>
                <a:xfrm>
                  <a:off x="2813229" y="2704114"/>
                  <a:ext cx="384480" cy="31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22" name="Ink 21">
                  <a:extLst>
                    <a:ext uri="{FF2B5EF4-FFF2-40B4-BE49-F238E27FC236}">
                      <a16:creationId xmlns:a16="http://schemas.microsoft.com/office/drawing/2014/main" id="{B661CDAE-9A7F-5D1F-0C08-08D7416A3E24}"/>
                    </a:ext>
                  </a:extLst>
                </p14:cNvPr>
                <p14:cNvContentPartPr/>
                <p14:nvPr/>
              </p14:nvContentPartPr>
              <p14:xfrm>
                <a:off x="2972349" y="2359954"/>
                <a:ext cx="204480" cy="398520"/>
              </p14:xfrm>
            </p:contentPart>
          </mc:Choice>
          <mc:Fallback xmlns="">
            <p:pic>
              <p:nvPicPr>
                <p:cNvPr id="22" name="Ink 21">
                  <a:extLst>
                    <a:ext uri="{FF2B5EF4-FFF2-40B4-BE49-F238E27FC236}">
                      <a16:creationId xmlns:a16="http://schemas.microsoft.com/office/drawing/2014/main" id="{B661CDAE-9A7F-5D1F-0C08-08D7416A3E24}"/>
                    </a:ext>
                  </a:extLst>
                </p:cNvPr>
                <p:cNvPicPr/>
                <p:nvPr/>
              </p:nvPicPr>
              <p:blipFill>
                <a:blip r:embed="rId25"/>
                <a:stretch>
                  <a:fillRect/>
                </a:stretch>
              </p:blipFill>
              <p:spPr>
                <a:xfrm>
                  <a:off x="2936349" y="2323954"/>
                  <a:ext cx="276120" cy="47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3" name="Ink 22">
                  <a:extLst>
                    <a:ext uri="{FF2B5EF4-FFF2-40B4-BE49-F238E27FC236}">
                      <a16:creationId xmlns:a16="http://schemas.microsoft.com/office/drawing/2014/main" id="{083CC15E-53FF-885F-01F4-26B7819EDACF}"/>
                    </a:ext>
                  </a:extLst>
                </p14:cNvPr>
                <p14:cNvContentPartPr/>
                <p14:nvPr/>
              </p14:nvContentPartPr>
              <p14:xfrm>
                <a:off x="3283389" y="2338714"/>
                <a:ext cx="211680" cy="217440"/>
              </p14:xfrm>
            </p:contentPart>
          </mc:Choice>
          <mc:Fallback xmlns="">
            <p:pic>
              <p:nvPicPr>
                <p:cNvPr id="23" name="Ink 22">
                  <a:extLst>
                    <a:ext uri="{FF2B5EF4-FFF2-40B4-BE49-F238E27FC236}">
                      <a16:creationId xmlns:a16="http://schemas.microsoft.com/office/drawing/2014/main" id="{083CC15E-53FF-885F-01F4-26B7819EDACF}"/>
                    </a:ext>
                  </a:extLst>
                </p:cNvPr>
                <p:cNvPicPr/>
                <p:nvPr/>
              </p:nvPicPr>
              <p:blipFill>
                <a:blip r:embed="rId27"/>
                <a:stretch>
                  <a:fillRect/>
                </a:stretch>
              </p:blipFill>
              <p:spPr>
                <a:xfrm>
                  <a:off x="3247749" y="2303074"/>
                  <a:ext cx="283320" cy="28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4" name="Ink 23">
                  <a:extLst>
                    <a:ext uri="{FF2B5EF4-FFF2-40B4-BE49-F238E27FC236}">
                      <a16:creationId xmlns:a16="http://schemas.microsoft.com/office/drawing/2014/main" id="{0FFC0C1F-010E-BEC7-B023-280F734E44E3}"/>
                    </a:ext>
                  </a:extLst>
                </p14:cNvPr>
                <p14:cNvContentPartPr/>
                <p14:nvPr/>
              </p14:nvContentPartPr>
              <p14:xfrm>
                <a:off x="3207789" y="2211994"/>
                <a:ext cx="155160" cy="64440"/>
              </p14:xfrm>
            </p:contentPart>
          </mc:Choice>
          <mc:Fallback xmlns="">
            <p:pic>
              <p:nvPicPr>
                <p:cNvPr id="24" name="Ink 23">
                  <a:extLst>
                    <a:ext uri="{FF2B5EF4-FFF2-40B4-BE49-F238E27FC236}">
                      <a16:creationId xmlns:a16="http://schemas.microsoft.com/office/drawing/2014/main" id="{0FFC0C1F-010E-BEC7-B023-280F734E44E3}"/>
                    </a:ext>
                  </a:extLst>
                </p:cNvPr>
                <p:cNvPicPr/>
                <p:nvPr/>
              </p:nvPicPr>
              <p:blipFill>
                <a:blip r:embed="rId29"/>
                <a:stretch>
                  <a:fillRect/>
                </a:stretch>
              </p:blipFill>
              <p:spPr>
                <a:xfrm>
                  <a:off x="3171789" y="2175994"/>
                  <a:ext cx="226800" cy="13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6" name="Ink 25">
                  <a:extLst>
                    <a:ext uri="{FF2B5EF4-FFF2-40B4-BE49-F238E27FC236}">
                      <a16:creationId xmlns:a16="http://schemas.microsoft.com/office/drawing/2014/main" id="{B8013472-751B-5E0C-FE7F-2468F9C71CE9}"/>
                    </a:ext>
                  </a:extLst>
                </p14:cNvPr>
                <p14:cNvContentPartPr/>
                <p14:nvPr/>
              </p14:nvContentPartPr>
              <p14:xfrm>
                <a:off x="3115269" y="2194354"/>
                <a:ext cx="248040" cy="250560"/>
              </p14:xfrm>
            </p:contentPart>
          </mc:Choice>
          <mc:Fallback xmlns="">
            <p:pic>
              <p:nvPicPr>
                <p:cNvPr id="26" name="Ink 25">
                  <a:extLst>
                    <a:ext uri="{FF2B5EF4-FFF2-40B4-BE49-F238E27FC236}">
                      <a16:creationId xmlns:a16="http://schemas.microsoft.com/office/drawing/2014/main" id="{B8013472-751B-5E0C-FE7F-2468F9C71CE9}"/>
                    </a:ext>
                  </a:extLst>
                </p:cNvPr>
                <p:cNvPicPr/>
                <p:nvPr/>
              </p:nvPicPr>
              <p:blipFill>
                <a:blip r:embed="rId31"/>
                <a:stretch>
                  <a:fillRect/>
                </a:stretch>
              </p:blipFill>
              <p:spPr>
                <a:xfrm>
                  <a:off x="3079629" y="2158354"/>
                  <a:ext cx="319680" cy="322200"/>
                </a:xfrm>
                <a:prstGeom prst="rect">
                  <a:avLst/>
                </a:prstGeom>
              </p:spPr>
            </p:pic>
          </mc:Fallback>
        </mc:AlternateContent>
      </p:grpSp>
      <p:grpSp>
        <p:nvGrpSpPr>
          <p:cNvPr id="44" name="Group 43">
            <a:extLst>
              <a:ext uri="{FF2B5EF4-FFF2-40B4-BE49-F238E27FC236}">
                <a16:creationId xmlns:a16="http://schemas.microsoft.com/office/drawing/2014/main" id="{C418D569-D44C-1C72-1872-021E51ED333A}"/>
              </a:ext>
            </a:extLst>
          </p:cNvPr>
          <p:cNvGrpSpPr/>
          <p:nvPr/>
        </p:nvGrpSpPr>
        <p:grpSpPr>
          <a:xfrm>
            <a:off x="8156349" y="572194"/>
            <a:ext cx="2441520" cy="5017320"/>
            <a:chOff x="8156349" y="572194"/>
            <a:chExt cx="2441520" cy="5017320"/>
          </a:xfrm>
        </p:grpSpPr>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29" name="Ink 28">
                  <a:extLst>
                    <a:ext uri="{FF2B5EF4-FFF2-40B4-BE49-F238E27FC236}">
                      <a16:creationId xmlns:a16="http://schemas.microsoft.com/office/drawing/2014/main" id="{FAF581D8-C40E-6F8C-9ABE-248B9B3D6771}"/>
                    </a:ext>
                  </a:extLst>
                </p14:cNvPr>
                <p14:cNvContentPartPr/>
                <p14:nvPr/>
              </p14:nvContentPartPr>
              <p14:xfrm>
                <a:off x="9054909" y="572194"/>
                <a:ext cx="811080" cy="943920"/>
              </p14:xfrm>
            </p:contentPart>
          </mc:Choice>
          <mc:Fallback xmlns="">
            <p:pic>
              <p:nvPicPr>
                <p:cNvPr id="29" name="Ink 28">
                  <a:extLst>
                    <a:ext uri="{FF2B5EF4-FFF2-40B4-BE49-F238E27FC236}">
                      <a16:creationId xmlns:a16="http://schemas.microsoft.com/office/drawing/2014/main" id="{FAF581D8-C40E-6F8C-9ABE-248B9B3D6771}"/>
                    </a:ext>
                  </a:extLst>
                </p:cNvPr>
                <p:cNvPicPr/>
                <p:nvPr/>
              </p:nvPicPr>
              <p:blipFill>
                <a:blip r:embed="rId33"/>
                <a:stretch>
                  <a:fillRect/>
                </a:stretch>
              </p:blipFill>
              <p:spPr>
                <a:xfrm>
                  <a:off x="9019269" y="536554"/>
                  <a:ext cx="882720" cy="101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0" name="Ink 29">
                  <a:extLst>
                    <a:ext uri="{FF2B5EF4-FFF2-40B4-BE49-F238E27FC236}">
                      <a16:creationId xmlns:a16="http://schemas.microsoft.com/office/drawing/2014/main" id="{F985D4A5-8463-6DAB-E6A7-9C9DB8614D87}"/>
                    </a:ext>
                  </a:extLst>
                </p14:cNvPr>
                <p14:cNvContentPartPr/>
                <p14:nvPr/>
              </p14:nvContentPartPr>
              <p14:xfrm>
                <a:off x="8156349" y="1619794"/>
                <a:ext cx="1235880" cy="3589920"/>
              </p14:xfrm>
            </p:contentPart>
          </mc:Choice>
          <mc:Fallback xmlns="">
            <p:pic>
              <p:nvPicPr>
                <p:cNvPr id="30" name="Ink 29">
                  <a:extLst>
                    <a:ext uri="{FF2B5EF4-FFF2-40B4-BE49-F238E27FC236}">
                      <a16:creationId xmlns:a16="http://schemas.microsoft.com/office/drawing/2014/main" id="{F985D4A5-8463-6DAB-E6A7-9C9DB8614D87}"/>
                    </a:ext>
                  </a:extLst>
                </p:cNvPr>
                <p:cNvPicPr/>
                <p:nvPr/>
              </p:nvPicPr>
              <p:blipFill>
                <a:blip r:embed="rId35"/>
                <a:stretch>
                  <a:fillRect/>
                </a:stretch>
              </p:blipFill>
              <p:spPr>
                <a:xfrm>
                  <a:off x="8120709" y="1584154"/>
                  <a:ext cx="1307520" cy="366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31" name="Ink 30">
                  <a:extLst>
                    <a:ext uri="{FF2B5EF4-FFF2-40B4-BE49-F238E27FC236}">
                      <a16:creationId xmlns:a16="http://schemas.microsoft.com/office/drawing/2014/main" id="{04243839-9240-D745-D318-0A6D7C8F1E39}"/>
                    </a:ext>
                  </a:extLst>
                </p14:cNvPr>
                <p14:cNvContentPartPr/>
                <p14:nvPr/>
              </p14:nvContentPartPr>
              <p14:xfrm>
                <a:off x="9309429" y="4235914"/>
                <a:ext cx="973080" cy="1353600"/>
              </p14:xfrm>
            </p:contentPart>
          </mc:Choice>
          <mc:Fallback xmlns="">
            <p:pic>
              <p:nvPicPr>
                <p:cNvPr id="31" name="Ink 30">
                  <a:extLst>
                    <a:ext uri="{FF2B5EF4-FFF2-40B4-BE49-F238E27FC236}">
                      <a16:creationId xmlns:a16="http://schemas.microsoft.com/office/drawing/2014/main" id="{04243839-9240-D745-D318-0A6D7C8F1E39}"/>
                    </a:ext>
                  </a:extLst>
                </p:cNvPr>
                <p:cNvPicPr/>
                <p:nvPr/>
              </p:nvPicPr>
              <p:blipFill>
                <a:blip r:embed="rId37"/>
                <a:stretch>
                  <a:fillRect/>
                </a:stretch>
              </p:blipFill>
              <p:spPr>
                <a:xfrm>
                  <a:off x="9273429" y="4199914"/>
                  <a:ext cx="1044720" cy="142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33" name="Ink 32">
                  <a:extLst>
                    <a:ext uri="{FF2B5EF4-FFF2-40B4-BE49-F238E27FC236}">
                      <a16:creationId xmlns:a16="http://schemas.microsoft.com/office/drawing/2014/main" id="{D35B68E8-4445-6BCA-8E18-C2A7588E24BA}"/>
                    </a:ext>
                  </a:extLst>
                </p14:cNvPr>
                <p14:cNvContentPartPr/>
                <p14:nvPr/>
              </p14:nvContentPartPr>
              <p14:xfrm>
                <a:off x="8285589" y="2159074"/>
                <a:ext cx="2235960" cy="803520"/>
              </p14:xfrm>
            </p:contentPart>
          </mc:Choice>
          <mc:Fallback xmlns="">
            <p:pic>
              <p:nvPicPr>
                <p:cNvPr id="33" name="Ink 32">
                  <a:extLst>
                    <a:ext uri="{FF2B5EF4-FFF2-40B4-BE49-F238E27FC236}">
                      <a16:creationId xmlns:a16="http://schemas.microsoft.com/office/drawing/2014/main" id="{D35B68E8-4445-6BCA-8E18-C2A7588E24BA}"/>
                    </a:ext>
                  </a:extLst>
                </p:cNvPr>
                <p:cNvPicPr/>
                <p:nvPr/>
              </p:nvPicPr>
              <p:blipFill>
                <a:blip r:embed="rId39"/>
                <a:stretch>
                  <a:fillRect/>
                </a:stretch>
              </p:blipFill>
              <p:spPr>
                <a:xfrm>
                  <a:off x="8249949" y="2123074"/>
                  <a:ext cx="2307600" cy="87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35" name="Ink 34">
                  <a:extLst>
                    <a:ext uri="{FF2B5EF4-FFF2-40B4-BE49-F238E27FC236}">
                      <a16:creationId xmlns:a16="http://schemas.microsoft.com/office/drawing/2014/main" id="{2BD9DFE2-9D8B-2E98-41FC-EDB2FB5B0A3F}"/>
                    </a:ext>
                  </a:extLst>
                </p14:cNvPr>
                <p14:cNvContentPartPr/>
                <p14:nvPr/>
              </p14:nvContentPartPr>
              <p14:xfrm>
                <a:off x="8754309" y="2933794"/>
                <a:ext cx="1560600" cy="1125720"/>
              </p14:xfrm>
            </p:contentPart>
          </mc:Choice>
          <mc:Fallback xmlns="">
            <p:pic>
              <p:nvPicPr>
                <p:cNvPr id="35" name="Ink 34">
                  <a:extLst>
                    <a:ext uri="{FF2B5EF4-FFF2-40B4-BE49-F238E27FC236}">
                      <a16:creationId xmlns:a16="http://schemas.microsoft.com/office/drawing/2014/main" id="{2BD9DFE2-9D8B-2E98-41FC-EDB2FB5B0A3F}"/>
                    </a:ext>
                  </a:extLst>
                </p:cNvPr>
                <p:cNvPicPr/>
                <p:nvPr/>
              </p:nvPicPr>
              <p:blipFill>
                <a:blip r:embed="rId41"/>
                <a:stretch>
                  <a:fillRect/>
                </a:stretch>
              </p:blipFill>
              <p:spPr>
                <a:xfrm>
                  <a:off x="8718669" y="2897794"/>
                  <a:ext cx="1632240" cy="119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37" name="Ink 36">
                  <a:extLst>
                    <a:ext uri="{FF2B5EF4-FFF2-40B4-BE49-F238E27FC236}">
                      <a16:creationId xmlns:a16="http://schemas.microsoft.com/office/drawing/2014/main" id="{13A9C59D-97D8-BFA7-64AA-684E3AB5890B}"/>
                    </a:ext>
                  </a:extLst>
                </p14:cNvPr>
                <p14:cNvContentPartPr/>
                <p14:nvPr/>
              </p14:nvContentPartPr>
              <p14:xfrm>
                <a:off x="8804709" y="2984554"/>
                <a:ext cx="243000" cy="113040"/>
              </p14:xfrm>
            </p:contentPart>
          </mc:Choice>
          <mc:Fallback xmlns="">
            <p:pic>
              <p:nvPicPr>
                <p:cNvPr id="37" name="Ink 36">
                  <a:extLst>
                    <a:ext uri="{FF2B5EF4-FFF2-40B4-BE49-F238E27FC236}">
                      <a16:creationId xmlns:a16="http://schemas.microsoft.com/office/drawing/2014/main" id="{13A9C59D-97D8-BFA7-64AA-684E3AB5890B}"/>
                    </a:ext>
                  </a:extLst>
                </p:cNvPr>
                <p:cNvPicPr/>
                <p:nvPr/>
              </p:nvPicPr>
              <p:blipFill>
                <a:blip r:embed="rId43"/>
                <a:stretch>
                  <a:fillRect/>
                </a:stretch>
              </p:blipFill>
              <p:spPr>
                <a:xfrm>
                  <a:off x="8768709" y="2948554"/>
                  <a:ext cx="314640" cy="18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39" name="Ink 38">
                  <a:extLst>
                    <a:ext uri="{FF2B5EF4-FFF2-40B4-BE49-F238E27FC236}">
                      <a16:creationId xmlns:a16="http://schemas.microsoft.com/office/drawing/2014/main" id="{B8D451FF-AD91-3D0E-CBD8-C2497886424C}"/>
                    </a:ext>
                  </a:extLst>
                </p14:cNvPr>
                <p14:cNvContentPartPr/>
                <p14:nvPr/>
              </p14:nvContentPartPr>
              <p14:xfrm>
                <a:off x="9378909" y="2490274"/>
                <a:ext cx="283320" cy="220320"/>
              </p14:xfrm>
            </p:contentPart>
          </mc:Choice>
          <mc:Fallback xmlns="">
            <p:pic>
              <p:nvPicPr>
                <p:cNvPr id="39" name="Ink 38">
                  <a:extLst>
                    <a:ext uri="{FF2B5EF4-FFF2-40B4-BE49-F238E27FC236}">
                      <a16:creationId xmlns:a16="http://schemas.microsoft.com/office/drawing/2014/main" id="{B8D451FF-AD91-3D0E-CBD8-C2497886424C}"/>
                    </a:ext>
                  </a:extLst>
                </p:cNvPr>
                <p:cNvPicPr/>
                <p:nvPr/>
              </p:nvPicPr>
              <p:blipFill>
                <a:blip r:embed="rId45"/>
                <a:stretch>
                  <a:fillRect/>
                </a:stretch>
              </p:blipFill>
              <p:spPr>
                <a:xfrm>
                  <a:off x="9343269" y="2454634"/>
                  <a:ext cx="354960" cy="29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40" name="Ink 39">
                  <a:extLst>
                    <a:ext uri="{FF2B5EF4-FFF2-40B4-BE49-F238E27FC236}">
                      <a16:creationId xmlns:a16="http://schemas.microsoft.com/office/drawing/2014/main" id="{98749523-4EDF-D2CC-D9A7-393844EDFFAB}"/>
                    </a:ext>
                  </a:extLst>
                </p14:cNvPr>
                <p14:cNvContentPartPr/>
                <p14:nvPr/>
              </p14:nvContentPartPr>
              <p14:xfrm>
                <a:off x="9654669" y="2492074"/>
                <a:ext cx="252360" cy="81360"/>
              </p14:xfrm>
            </p:contentPart>
          </mc:Choice>
          <mc:Fallback xmlns="">
            <p:pic>
              <p:nvPicPr>
                <p:cNvPr id="40" name="Ink 39">
                  <a:extLst>
                    <a:ext uri="{FF2B5EF4-FFF2-40B4-BE49-F238E27FC236}">
                      <a16:creationId xmlns:a16="http://schemas.microsoft.com/office/drawing/2014/main" id="{98749523-4EDF-D2CC-D9A7-393844EDFFAB}"/>
                    </a:ext>
                  </a:extLst>
                </p:cNvPr>
                <p:cNvPicPr/>
                <p:nvPr/>
              </p:nvPicPr>
              <p:blipFill>
                <a:blip r:embed="rId47"/>
                <a:stretch>
                  <a:fillRect/>
                </a:stretch>
              </p:blipFill>
              <p:spPr>
                <a:xfrm>
                  <a:off x="9618669" y="2456434"/>
                  <a:ext cx="324000" cy="15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42" name="Ink 41">
                  <a:extLst>
                    <a:ext uri="{FF2B5EF4-FFF2-40B4-BE49-F238E27FC236}">
                      <a16:creationId xmlns:a16="http://schemas.microsoft.com/office/drawing/2014/main" id="{0736F411-1217-EDC7-5C5D-1379A805A70E}"/>
                    </a:ext>
                  </a:extLst>
                </p14:cNvPr>
                <p14:cNvContentPartPr/>
                <p14:nvPr/>
              </p14:nvContentPartPr>
              <p14:xfrm>
                <a:off x="9901269" y="2557594"/>
                <a:ext cx="445680" cy="353880"/>
              </p14:xfrm>
            </p:contentPart>
          </mc:Choice>
          <mc:Fallback xmlns="">
            <p:pic>
              <p:nvPicPr>
                <p:cNvPr id="42" name="Ink 41">
                  <a:extLst>
                    <a:ext uri="{FF2B5EF4-FFF2-40B4-BE49-F238E27FC236}">
                      <a16:creationId xmlns:a16="http://schemas.microsoft.com/office/drawing/2014/main" id="{0736F411-1217-EDC7-5C5D-1379A805A70E}"/>
                    </a:ext>
                  </a:extLst>
                </p:cNvPr>
                <p:cNvPicPr/>
                <p:nvPr/>
              </p:nvPicPr>
              <p:blipFill>
                <a:blip r:embed="rId49"/>
                <a:stretch>
                  <a:fillRect/>
                </a:stretch>
              </p:blipFill>
              <p:spPr>
                <a:xfrm>
                  <a:off x="9865269" y="2521954"/>
                  <a:ext cx="517320" cy="42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43" name="Ink 42">
                  <a:extLst>
                    <a:ext uri="{FF2B5EF4-FFF2-40B4-BE49-F238E27FC236}">
                      <a16:creationId xmlns:a16="http://schemas.microsoft.com/office/drawing/2014/main" id="{04543314-342B-9B1C-9913-301649269931}"/>
                    </a:ext>
                  </a:extLst>
                </p14:cNvPr>
                <p14:cNvContentPartPr/>
                <p14:nvPr/>
              </p14:nvContentPartPr>
              <p14:xfrm>
                <a:off x="10285029" y="2623834"/>
                <a:ext cx="312840" cy="1314360"/>
              </p14:xfrm>
            </p:contentPart>
          </mc:Choice>
          <mc:Fallback xmlns="">
            <p:pic>
              <p:nvPicPr>
                <p:cNvPr id="43" name="Ink 42">
                  <a:extLst>
                    <a:ext uri="{FF2B5EF4-FFF2-40B4-BE49-F238E27FC236}">
                      <a16:creationId xmlns:a16="http://schemas.microsoft.com/office/drawing/2014/main" id="{04543314-342B-9B1C-9913-301649269931}"/>
                    </a:ext>
                  </a:extLst>
                </p:cNvPr>
                <p:cNvPicPr/>
                <p:nvPr/>
              </p:nvPicPr>
              <p:blipFill>
                <a:blip r:embed="rId51"/>
                <a:stretch>
                  <a:fillRect/>
                </a:stretch>
              </p:blipFill>
              <p:spPr>
                <a:xfrm>
                  <a:off x="10249029" y="2588194"/>
                  <a:ext cx="384480" cy="1386000"/>
                </a:xfrm>
                <a:prstGeom prst="rect">
                  <a:avLst/>
                </a:prstGeom>
              </p:spPr>
            </p:pic>
          </mc:Fallback>
        </mc:AlternateContent>
      </p:grpSp>
    </p:spTree>
    <p:extLst>
      <p:ext uri="{BB962C8B-B14F-4D97-AF65-F5344CB8AC3E}">
        <p14:creationId xmlns:p14="http://schemas.microsoft.com/office/powerpoint/2010/main" val="2607760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202919" y="197090"/>
            <a:ext cx="9784080" cy="1508760"/>
          </a:xfrm>
        </p:spPr>
        <p:txBody>
          <a:bodyPr/>
          <a:lstStyle/>
          <a:p>
            <a:r>
              <a:rPr lang="en-US" sz="4000" u="sng" spc="0" dirty="0">
                <a:solidFill>
                  <a:schemeClr val="tx2"/>
                </a:solidFill>
              </a:rPr>
              <a:t>Peaks and valleys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p:txBody>
          <a:bodyPr vert="horz" lIns="91440" tIns="45720" rIns="91440" bIns="45720" rtlCol="0" anchor="t">
            <a:normAutofit/>
          </a:bodyPr>
          <a:lstStyle/>
          <a:p>
            <a:pPr marL="285750" indent="-285750">
              <a:buFont typeface="Arial" panose="020B0604020202020204" pitchFamily="34" charset="0"/>
              <a:buChar char="•"/>
            </a:pPr>
            <a:r>
              <a:rPr lang="en-US" dirty="0">
                <a:solidFill>
                  <a:schemeClr val="tx2"/>
                </a:solidFill>
              </a:rPr>
              <a:t>Pros</a:t>
            </a:r>
          </a:p>
        </p:txBody>
      </p:sp>
      <p:sp>
        <p:nvSpPr>
          <p:cNvPr id="4" name="Text Placeholder 3">
            <a:extLst>
              <a:ext uri="{FF2B5EF4-FFF2-40B4-BE49-F238E27FC236}">
                <a16:creationId xmlns:a16="http://schemas.microsoft.com/office/drawing/2014/main" id="{577A9CAC-B691-82F9-6A01-8D874DD3ECCA}"/>
              </a:ext>
            </a:extLst>
          </p:cNvPr>
          <p:cNvSpPr>
            <a:spLocks noGrp="1"/>
          </p:cNvSpPr>
          <p:nvPr>
            <p:ph type="body" sz="quarter" idx="3"/>
          </p:nvPr>
        </p:nvSpPr>
        <p:spPr/>
        <p:txBody>
          <a:bodyPr>
            <a:normAutofit/>
          </a:bodyPr>
          <a:lstStyle/>
          <a:p>
            <a:r>
              <a:rPr lang="en-US" dirty="0">
                <a:solidFill>
                  <a:schemeClr val="tx2"/>
                </a:solidFill>
              </a:rPr>
              <a:t>Cons</a:t>
            </a:r>
          </a:p>
        </p:txBody>
      </p:sp>
      <p:sp>
        <p:nvSpPr>
          <p:cNvPr id="5" name="Content Placeholder 4">
            <a:extLst>
              <a:ext uri="{FF2B5EF4-FFF2-40B4-BE49-F238E27FC236}">
                <a16:creationId xmlns:a16="http://schemas.microsoft.com/office/drawing/2014/main" id="{606242CD-453E-B0BC-8F28-B6823E385930}"/>
              </a:ext>
            </a:extLst>
          </p:cNvPr>
          <p:cNvSpPr>
            <a:spLocks noGrp="1"/>
          </p:cNvSpPr>
          <p:nvPr>
            <p:ph sz="quarter" idx="4"/>
          </p:nvPr>
        </p:nvSpPr>
        <p:spPr/>
        <p:txBody>
          <a:bodyPr/>
          <a:lstStyle/>
          <a:p>
            <a:r>
              <a:rPr lang="en-US" dirty="0">
                <a:solidFill>
                  <a:schemeClr val="tx2"/>
                </a:solidFill>
              </a:rPr>
              <a:t>Limited timeline of “knowledge”</a:t>
            </a:r>
          </a:p>
          <a:p>
            <a:r>
              <a:rPr lang="en-US" dirty="0">
                <a:solidFill>
                  <a:schemeClr val="tx2"/>
                </a:solidFill>
              </a:rPr>
              <a:t>Makes false statements with extreme confidence</a:t>
            </a:r>
          </a:p>
          <a:p>
            <a:r>
              <a:rPr lang="en-US" dirty="0">
                <a:solidFill>
                  <a:schemeClr val="tx2"/>
                </a:solidFill>
              </a:rPr>
              <a:t>Data driven bias</a:t>
            </a:r>
          </a:p>
          <a:p>
            <a:r>
              <a:rPr lang="en-US" dirty="0">
                <a:solidFill>
                  <a:schemeClr val="tx2"/>
                </a:solidFill>
              </a:rPr>
              <a:t>Enhances user’s existing bias</a:t>
            </a:r>
          </a:p>
          <a:p>
            <a:r>
              <a:rPr lang="en-US" dirty="0">
                <a:solidFill>
                  <a:schemeClr val="tx2"/>
                </a:solidFill>
              </a:rPr>
              <a:t>Large Language Models do not have “Knowledge”</a:t>
            </a:r>
          </a:p>
          <a:p>
            <a:endParaRPr lang="en-US" dirty="0">
              <a:solidFill>
                <a:schemeClr val="tx2"/>
              </a:solidFill>
            </a:endParaRPr>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p:txBody>
          <a:bodyPr/>
          <a:lstStyle/>
          <a:p>
            <a:fld id="{294A09A9-5501-47C1-A89A-A340965A2BE2}" type="slidenum">
              <a:rPr lang="en-US" smtClean="0"/>
              <a:pPr/>
              <a:t>39</a:t>
            </a:fld>
            <a:endParaRPr lang="en-US" dirty="0"/>
          </a:p>
        </p:txBody>
      </p:sp>
      <p:sp>
        <p:nvSpPr>
          <p:cNvPr id="9" name="Content Placeholder 8">
            <a:extLst>
              <a:ext uri="{FF2B5EF4-FFF2-40B4-BE49-F238E27FC236}">
                <a16:creationId xmlns:a16="http://schemas.microsoft.com/office/drawing/2014/main" id="{0F35889F-85C7-4616-02E6-45D0D8748304}"/>
              </a:ext>
            </a:extLst>
          </p:cNvPr>
          <p:cNvSpPr>
            <a:spLocks noGrp="1"/>
          </p:cNvSpPr>
          <p:nvPr>
            <p:ph sz="half" idx="2"/>
          </p:nvPr>
        </p:nvSpPr>
        <p:spPr/>
        <p:txBody>
          <a:bodyPr/>
          <a:lstStyle/>
          <a:p>
            <a:r>
              <a:rPr lang="en-US" dirty="0">
                <a:solidFill>
                  <a:schemeClr val="tx2"/>
                </a:solidFill>
              </a:rPr>
              <a:t>Tool to help, not replace, humans</a:t>
            </a:r>
          </a:p>
          <a:p>
            <a:r>
              <a:rPr lang="en-US" dirty="0">
                <a:solidFill>
                  <a:schemeClr val="tx2"/>
                </a:solidFill>
              </a:rPr>
              <a:t>Provides results from different thinking modes</a:t>
            </a:r>
          </a:p>
          <a:p>
            <a:r>
              <a:rPr lang="en-US" dirty="0">
                <a:solidFill>
                  <a:schemeClr val="tx2"/>
                </a:solidFill>
              </a:rPr>
              <a:t>Translate between concepts and long passages </a:t>
            </a:r>
          </a:p>
          <a:p>
            <a:r>
              <a:rPr lang="en-US" dirty="0">
                <a:solidFill>
                  <a:schemeClr val="tx2"/>
                </a:solidFill>
              </a:rPr>
              <a:t>Evolving to be able to connect to API’s and plug-ins to help with limited “knowledge”</a:t>
            </a:r>
          </a:p>
        </p:txBody>
      </p:sp>
    </p:spTree>
    <p:extLst>
      <p:ext uri="{BB962C8B-B14F-4D97-AF65-F5344CB8AC3E}">
        <p14:creationId xmlns:p14="http://schemas.microsoft.com/office/powerpoint/2010/main" val="3267526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49D9A5-AB2A-9578-4053-E0AF4CBDE92A}"/>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 banner bar across the top and bottom, with a cartoonish pair of racoons next to a campfire inf front of a blue tent on rolling hills.&#10;Text in picture gives Special thanks to all our awesome camp sponsors! Tru-Stage; Heartland Business Systems; Intellibus, AWS; Unspecified Software Co.; Architect.io; ionic; CAMUNDA; alexa; Google Cloud; CORE BTS; GrapeCity">
            <a:extLst>
              <a:ext uri="{FF2B5EF4-FFF2-40B4-BE49-F238E27FC236}">
                <a16:creationId xmlns:a16="http://schemas.microsoft.com/office/drawing/2014/main" id="{9183AFDD-2585-F84E-A64D-231236A595A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17925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6A63-989B-A3E9-895B-A19352081DE0}"/>
              </a:ext>
            </a:extLst>
          </p:cNvPr>
          <p:cNvSpPr>
            <a:spLocks noGrp="1"/>
          </p:cNvSpPr>
          <p:nvPr>
            <p:ph type="title"/>
          </p:nvPr>
        </p:nvSpPr>
        <p:spPr>
          <a:xfrm>
            <a:off x="1938124" y="1817180"/>
            <a:ext cx="7945394" cy="2656011"/>
          </a:xfrm>
        </p:spPr>
        <p:txBody>
          <a:bodyPr>
            <a:noAutofit/>
          </a:bodyPr>
          <a:lstStyle/>
          <a:p>
            <a:r>
              <a:rPr lang="en-US" sz="1800" b="0" i="0" dirty="0">
                <a:solidFill>
                  <a:schemeClr val="tx1"/>
                </a:solidFill>
                <a:effectLst/>
                <a:latin typeface="Roboto" panose="020F0502020204030204" pitchFamily="2" charset="0"/>
              </a:rPr>
              <a:t>I am covering how I used AI to help me write a book that gives the perspective of the lived  experience of both an ADHD and a non-</a:t>
            </a:r>
            <a:r>
              <a:rPr lang="en-US" sz="1800" b="0" i="0" dirty="0" err="1">
                <a:solidFill>
                  <a:schemeClr val="tx1"/>
                </a:solidFill>
                <a:effectLst/>
                <a:latin typeface="Roboto" panose="020F0502020204030204" pitchFamily="2" charset="0"/>
              </a:rPr>
              <a:t>adhd</a:t>
            </a:r>
            <a:r>
              <a:rPr lang="en-US" sz="1800" b="0" i="0" dirty="0">
                <a:solidFill>
                  <a:schemeClr val="tx1"/>
                </a:solidFill>
                <a:effectLst/>
                <a:latin typeface="Roboto" panose="020F0502020204030204" pitchFamily="2" charset="0"/>
              </a:rPr>
              <a:t> person that live together. This could be parent-child or spouses. </a:t>
            </a:r>
            <a:br>
              <a:rPr lang="en-US" sz="1800" b="0" i="0" dirty="0">
                <a:solidFill>
                  <a:schemeClr val="tx1"/>
                </a:solidFill>
                <a:effectLst/>
                <a:latin typeface="Roboto" panose="020F0502020204030204" pitchFamily="2" charset="0"/>
              </a:rPr>
            </a:br>
            <a:r>
              <a:rPr lang="en-US" sz="1800" b="0" i="0" dirty="0">
                <a:solidFill>
                  <a:schemeClr val="tx1"/>
                </a:solidFill>
                <a:effectLst/>
                <a:latin typeface="Roboto" panose="020F0502020204030204" pitchFamily="2" charset="0"/>
              </a:rPr>
              <a:t>There is the </a:t>
            </a:r>
            <a:r>
              <a:rPr lang="en-US" sz="1100" b="0" i="0" dirty="0">
                <a:solidFill>
                  <a:schemeClr val="tx1"/>
                </a:solidFill>
                <a:effectLst/>
                <a:latin typeface="Roboto" panose="020F0502020204030204" pitchFamily="2" charset="0"/>
              </a:rPr>
              <a:t>book</a:t>
            </a:r>
            <a:r>
              <a:rPr lang="en-US" sz="1800" b="0" i="0" dirty="0">
                <a:solidFill>
                  <a:schemeClr val="tx1"/>
                </a:solidFill>
                <a:effectLst/>
                <a:latin typeface="Roboto" panose="020F0502020204030204" pitchFamily="2" charset="0"/>
              </a:rPr>
              <a:t> and it’s purpose, and there is how I use AI to achieve that purpose. I want people to learn about AI via this somewhat unique use case, but I also want to inspire people to reevaluate their  assumptions about other people.</a:t>
            </a:r>
            <a:br>
              <a:rPr lang="en-US" sz="1800" b="0" i="0" dirty="0">
                <a:solidFill>
                  <a:schemeClr val="tx1"/>
                </a:solidFill>
                <a:effectLst/>
                <a:latin typeface="Roboto" panose="020F0502020204030204" pitchFamily="2" charset="0"/>
              </a:rPr>
            </a:br>
            <a:r>
              <a:rPr lang="en-US" sz="1800" kern="100" dirty="0">
                <a:effectLst/>
                <a:latin typeface="Arial" panose="020B0604020202020204" pitchFamily="34" charset="0"/>
                <a:ea typeface="Calibri" panose="020F0502020204030204" pitchFamily="34" charset="0"/>
                <a:cs typeface="Times New Roman" panose="02020603050405020304" pitchFamily="18" charset="0"/>
              </a:rPr>
              <a:t>Through the power of storytelling, we have the ability to transport ourselves into the lives of others, experiencing their joys, sorrows, and challenges firsthand. By immersing ourselves in diverse narratives, we can broaden our understanding of the human condition and develop a deeper sense of empathy towards those whose experiences may differ from our own.</a:t>
            </a:r>
            <a:endParaRPr lang="en-US" sz="1800" dirty="0">
              <a:solidFill>
                <a:schemeClr val="tx1"/>
              </a:solidFill>
            </a:endParaRPr>
          </a:p>
        </p:txBody>
      </p:sp>
      <p:sp>
        <p:nvSpPr>
          <p:cNvPr id="3" name="Footer Placeholder 2">
            <a:extLst>
              <a:ext uri="{FF2B5EF4-FFF2-40B4-BE49-F238E27FC236}">
                <a16:creationId xmlns:a16="http://schemas.microsoft.com/office/drawing/2014/main" id="{64687CA2-096A-A15F-30D5-F4EA9F4C0599}"/>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4" name="Slide Number Placeholder 3">
            <a:extLst>
              <a:ext uri="{FF2B5EF4-FFF2-40B4-BE49-F238E27FC236}">
                <a16:creationId xmlns:a16="http://schemas.microsoft.com/office/drawing/2014/main" id="{F009F2D9-BF23-FFE5-97C4-322C7AFF8016}"/>
              </a:ext>
            </a:extLst>
          </p:cNvPr>
          <p:cNvSpPr>
            <a:spLocks noGrp="1"/>
          </p:cNvSpPr>
          <p:nvPr>
            <p:ph type="sldNum" sz="quarter" idx="12"/>
          </p:nvPr>
        </p:nvSpPr>
        <p:spPr/>
        <p:txBody>
          <a:bodyPr/>
          <a:lstStyle/>
          <a:p>
            <a:fld id="{294A09A9-5501-47C1-A89A-A340965A2BE2}" type="slidenum">
              <a:rPr lang="en-US" smtClean="0"/>
              <a:pPr/>
              <a:t>40</a:t>
            </a:fld>
            <a:endParaRPr lang="en-US" dirty="0"/>
          </a:p>
        </p:txBody>
      </p:sp>
      <p:sp>
        <p:nvSpPr>
          <p:cNvPr id="5" name="Text Placeholder 4">
            <a:extLst>
              <a:ext uri="{FF2B5EF4-FFF2-40B4-BE49-F238E27FC236}">
                <a16:creationId xmlns:a16="http://schemas.microsoft.com/office/drawing/2014/main" id="{7130F91A-C235-0D99-3117-C2607196EA44}"/>
              </a:ext>
            </a:extLst>
          </p:cNvPr>
          <p:cNvSpPr>
            <a:spLocks noGrp="1"/>
          </p:cNvSpPr>
          <p:nvPr>
            <p:ph type="body" sz="quarter" idx="13"/>
          </p:nvPr>
        </p:nvSpPr>
        <p:spPr>
          <a:xfrm>
            <a:off x="175441" y="5931675"/>
            <a:ext cx="10809716" cy="515938"/>
          </a:xfrm>
        </p:spPr>
        <p:txBody>
          <a:bodyPr/>
          <a:lstStyle/>
          <a:p>
            <a:r>
              <a:rPr lang="en-US" sz="2000" b="0" i="0" dirty="0">
                <a:solidFill>
                  <a:schemeClr val="tx1"/>
                </a:solidFill>
                <a:effectLst/>
                <a:latin typeface="Roboto" panose="020F0502020204030204" pitchFamily="2" charset="0"/>
              </a:rPr>
              <a:t>I still need to process how I’m going  to close it out. And I’m still pretty unpolished. </a:t>
            </a:r>
            <a:endParaRPr lang="en-US" dirty="0"/>
          </a:p>
        </p:txBody>
      </p:sp>
    </p:spTree>
    <p:extLst>
      <p:ext uri="{BB962C8B-B14F-4D97-AF65-F5344CB8AC3E}">
        <p14:creationId xmlns:p14="http://schemas.microsoft.com/office/powerpoint/2010/main" val="1412824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F2B54C50-6164-DB6D-A588-3788A978FC7B}"/>
              </a:ext>
            </a:extLst>
          </p:cNvPr>
          <p:cNvPicPr>
            <a:picLocks noChangeAspect="1"/>
          </p:cNvPicPr>
          <p:nvPr/>
        </p:nvPicPr>
        <p:blipFill>
          <a:blip r:embed="rId2"/>
          <a:stretch>
            <a:fillRect/>
          </a:stretch>
        </p:blipFill>
        <p:spPr>
          <a:xfrm>
            <a:off x="0" y="0"/>
            <a:ext cx="12192000" cy="6858000"/>
          </a:xfrm>
          <a:prstGeom prst="rect">
            <a:avLst/>
          </a:prstGeom>
        </p:spPr>
      </p:pic>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3"/>
          <a:stretch>
            <a:fillRect/>
          </a:stretch>
        </p:blipFill>
        <p:spPr>
          <a:xfrm>
            <a:off x="0" y="0"/>
            <a:ext cx="12192000" cy="6854429"/>
          </a:xfrm>
          <a:prstGeom prst="rect">
            <a:avLst/>
          </a:prstGeom>
        </p:spPr>
      </p:pic>
      <p:sp>
        <p:nvSpPr>
          <p:cNvPr id="9" name="Title 8">
            <a:extLst>
              <a:ext uri="{FF2B5EF4-FFF2-40B4-BE49-F238E27FC236}">
                <a16:creationId xmlns:a16="http://schemas.microsoft.com/office/drawing/2014/main" id="{6482804A-179D-C603-55AE-F5574C313DB7}"/>
              </a:ext>
            </a:extLst>
          </p:cNvPr>
          <p:cNvSpPr>
            <a:spLocks noGrp="1"/>
          </p:cNvSpPr>
          <p:nvPr>
            <p:ph type="title"/>
          </p:nvPr>
        </p:nvSpPr>
        <p:spPr/>
        <p:txBody>
          <a:bodyPr/>
          <a:lstStyle/>
          <a:p>
            <a:endParaRPr lang="en-US"/>
          </a:p>
        </p:txBody>
      </p:sp>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p:txBody>
          <a:bodyP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41</a:t>
            </a:fld>
            <a:endParaRPr lang="en-US" dirty="0"/>
          </a:p>
        </p:txBody>
      </p:sp>
      <p:sp>
        <p:nvSpPr>
          <p:cNvPr id="10" name="Text Placeholder 9">
            <a:extLst>
              <a:ext uri="{FF2B5EF4-FFF2-40B4-BE49-F238E27FC236}">
                <a16:creationId xmlns:a16="http://schemas.microsoft.com/office/drawing/2014/main" id="{6D6B4A0F-DE73-4D4A-E863-49080CC5F591}"/>
              </a:ext>
            </a:extLst>
          </p:cNvPr>
          <p:cNvSpPr>
            <a:spLocks noGrp="1"/>
          </p:cNvSpPr>
          <p:nvPr>
            <p:ph type="body" sz="quarter" idx="13"/>
          </p:nvPr>
        </p:nvSpPr>
        <p:spPr/>
        <p:txBody>
          <a:bodyPr/>
          <a:lstStyle/>
          <a:p>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EB8631E6-DBC1-5986-3EA2-28618AE22C0E}"/>
                  </a:ext>
                </a:extLst>
              </p:cNvPr>
              <p:cNvGraphicFramePr>
                <a:graphicFrameLocks noChangeAspect="1"/>
              </p:cNvGraphicFramePr>
              <p:nvPr>
                <p:extLst>
                  <p:ext uri="{D42A27DB-BD31-4B8C-83A1-F6EECF244321}">
                    <p14:modId xmlns:p14="http://schemas.microsoft.com/office/powerpoint/2010/main" val="2711750037"/>
                  </p:ext>
                </p:extLst>
              </p:nvPr>
            </p:nvGraphicFramePr>
            <p:xfrm>
              <a:off x="8939563" y="2014704"/>
              <a:ext cx="568207" cy="1163471"/>
            </p:xfrm>
            <a:graphic>
              <a:graphicData uri="http://schemas.microsoft.com/office/drawing/2017/model3d">
                <am3d:model3d r:embed="rId4">
                  <am3d:spPr>
                    <a:xfrm>
                      <a:off x="0" y="0"/>
                      <a:ext cx="568207" cy="1163471"/>
                    </a:xfrm>
                    <a:prstGeom prst="rect">
                      <a:avLst/>
                    </a:prstGeom>
                  </am3d:spPr>
                  <am3d:camera>
                    <am3d:pos x="0" y="0" z="57818972"/>
                    <am3d:up dx="0" dy="36000000" dz="0"/>
                    <am3d:lookAt x="0" y="0" z="0"/>
                    <am3d:perspective fov="2700000"/>
                  </am3d:camera>
                  <am3d:trans>
                    <am3d:meterPerModelUnit n="11449217" d="1000000"/>
                    <am3d:preTrans dx="8711958" dy="-17267536" dz="-128971655"/>
                    <am3d:scale>
                      <am3d:sx n="1000000" d="1000000"/>
                      <am3d:sy n="1000000" d="1000000"/>
                      <am3d:sz n="1000000" d="1000000"/>
                    </am3d:scale>
                    <am3d:rot/>
                    <am3d:postTrans dx="0" dy="0" dz="0"/>
                  </am3d:trans>
                  <am3d:raster rName="Office3DRenderer" rVer="16.0.8326">
                    <am3d:blip r:embed="rId5"/>
                  </am3d:raster>
                  <am3d:objViewport viewportSz="1399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EB8631E6-DBC1-5986-3EA2-28618AE22C0E}"/>
                  </a:ext>
                </a:extLst>
              </p:cNvPr>
              <p:cNvPicPr>
                <a:picLocks noGrp="1" noRot="1" noChangeAspect="1" noMove="1" noResize="1" noEditPoints="1" noAdjustHandles="1" noChangeArrowheads="1" noChangeShapeType="1" noCrop="1"/>
              </p:cNvPicPr>
              <p:nvPr/>
            </p:nvPicPr>
            <p:blipFill>
              <a:blip r:embed="rId5"/>
              <a:stretch>
                <a:fillRect/>
              </a:stretch>
            </p:blipFill>
            <p:spPr>
              <a:xfrm>
                <a:off x="8939563" y="2014704"/>
                <a:ext cx="568207" cy="1163471"/>
              </a:xfrm>
              <a:prstGeom prst="rect">
                <a:avLst/>
              </a:prstGeom>
            </p:spPr>
          </p:pic>
        </mc:Fallback>
      </mc:AlternateContent>
      <p:pic>
        <p:nvPicPr>
          <p:cNvPr id="6" name="Picture 4">
            <a:extLst>
              <a:ext uri="{FF2B5EF4-FFF2-40B4-BE49-F238E27FC236}">
                <a16:creationId xmlns:a16="http://schemas.microsoft.com/office/drawing/2014/main" id="{3D9A7DE5-E74C-8B1F-F356-31B0057C6A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9764" y="1386892"/>
            <a:ext cx="3262746" cy="32627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5ABD606-1C08-642F-8B9B-7F5E574476CF}"/>
              </a:ext>
            </a:extLst>
          </p:cNvPr>
          <p:cNvSpPr/>
          <p:nvPr/>
        </p:nvSpPr>
        <p:spPr>
          <a:xfrm>
            <a:off x="0" y="-3571"/>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2189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86D0-2C4B-235C-AAC5-60DA8E7F7DF6}"/>
              </a:ext>
            </a:extLst>
          </p:cNvPr>
          <p:cNvSpPr>
            <a:spLocks noGrp="1"/>
          </p:cNvSpPr>
          <p:nvPr>
            <p:ph type="title"/>
          </p:nvPr>
        </p:nvSpPr>
        <p:spPr/>
        <p:txBody>
          <a:bodyPr/>
          <a:lstStyle/>
          <a:p>
            <a:r>
              <a:rPr lang="en-US" dirty="0"/>
              <a:t>++</a:t>
            </a:r>
          </a:p>
        </p:txBody>
      </p:sp>
      <p:sp>
        <p:nvSpPr>
          <p:cNvPr id="3" name="Text Placeholder 2">
            <a:extLst>
              <a:ext uri="{FF2B5EF4-FFF2-40B4-BE49-F238E27FC236}">
                <a16:creationId xmlns:a16="http://schemas.microsoft.com/office/drawing/2014/main" id="{966AD859-EECE-2E30-A50B-284FD187C678}"/>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F620BC44-8300-190F-1C1F-B8E44195AA3A}"/>
              </a:ext>
            </a:extLst>
          </p:cNvPr>
          <p:cNvSpPr>
            <a:spLocks noGrp="1"/>
          </p:cNvSpPr>
          <p:nvPr>
            <p:ph sz="half" idx="2"/>
          </p:nvPr>
        </p:nvSpPr>
        <p:spPr/>
        <p:txBody>
          <a:bodyPr>
            <a:normAutofit fontScale="62500" lnSpcReduction="20000"/>
          </a:bodyPr>
          <a:lstStyle/>
          <a:p>
            <a:r>
              <a:rPr lang="en-US" sz="2400" b="0" i="0" dirty="0">
                <a:solidFill>
                  <a:schemeClr val="tx1"/>
                </a:solidFill>
                <a:effectLst/>
                <a:latin typeface="Roboto" panose="020F0502020204030204" pitchFamily="2" charset="0"/>
              </a:rPr>
              <a:t>I am covering how I used AI to help me write a book that gives the perspective of the lived  experience of both an ADHD and a non-</a:t>
            </a:r>
            <a:r>
              <a:rPr lang="en-US" sz="2400" b="0" i="0" dirty="0" err="1">
                <a:solidFill>
                  <a:schemeClr val="tx1"/>
                </a:solidFill>
                <a:effectLst/>
                <a:latin typeface="Roboto" panose="020F0502020204030204" pitchFamily="2" charset="0"/>
              </a:rPr>
              <a:t>adhd</a:t>
            </a:r>
            <a:r>
              <a:rPr lang="en-US" sz="2400" b="0" i="0" dirty="0">
                <a:solidFill>
                  <a:schemeClr val="tx1"/>
                </a:solidFill>
                <a:effectLst/>
                <a:latin typeface="Roboto" panose="020F0502020204030204" pitchFamily="2" charset="0"/>
              </a:rPr>
              <a:t> person that live together. This could be parent-child or spouses. </a:t>
            </a:r>
            <a:br>
              <a:rPr lang="en-US" sz="2400" b="0" i="0" dirty="0">
                <a:solidFill>
                  <a:schemeClr val="tx1"/>
                </a:solidFill>
                <a:effectLst/>
                <a:latin typeface="Roboto" panose="020F0502020204030204" pitchFamily="2" charset="0"/>
              </a:rPr>
            </a:br>
            <a:r>
              <a:rPr lang="en-US" sz="2400" b="0" i="0" dirty="0">
                <a:solidFill>
                  <a:schemeClr val="tx1"/>
                </a:solidFill>
                <a:effectLst/>
                <a:latin typeface="Roboto" panose="020F0502020204030204" pitchFamily="2" charset="0"/>
              </a:rPr>
              <a:t>There is the </a:t>
            </a:r>
            <a:r>
              <a:rPr lang="en-US" sz="1400" b="0" i="0" dirty="0">
                <a:solidFill>
                  <a:schemeClr val="tx1"/>
                </a:solidFill>
                <a:effectLst/>
                <a:latin typeface="Roboto" panose="020F0502020204030204" pitchFamily="2" charset="0"/>
              </a:rPr>
              <a:t>book</a:t>
            </a:r>
            <a:r>
              <a:rPr lang="en-US" sz="2400" b="0" i="0" dirty="0">
                <a:solidFill>
                  <a:schemeClr val="tx1"/>
                </a:solidFill>
                <a:effectLst/>
                <a:latin typeface="Roboto" panose="020F0502020204030204" pitchFamily="2" charset="0"/>
              </a:rPr>
              <a:t> and it’s purpose, and there is how I use AI to achieve that purpose. I want people to learn about AI via this somewhat unique use case, but I also want to inspire people to reevaluate their  assumptions about other people.</a:t>
            </a:r>
            <a:br>
              <a:rPr lang="en-US" sz="2400" b="0" i="0" dirty="0">
                <a:solidFill>
                  <a:schemeClr val="tx1"/>
                </a:solidFill>
                <a:effectLst/>
                <a:latin typeface="Roboto" panose="020F0502020204030204" pitchFamily="2" charset="0"/>
              </a:rPr>
            </a:br>
            <a:r>
              <a:rPr lang="en-US" sz="2400" kern="100" dirty="0">
                <a:effectLst/>
                <a:latin typeface="Arial" panose="020B0604020202020204" pitchFamily="34" charset="0"/>
                <a:ea typeface="Calibri" panose="020F0502020204030204" pitchFamily="34" charset="0"/>
                <a:cs typeface="Times New Roman" panose="02020603050405020304" pitchFamily="18" charset="0"/>
              </a:rPr>
              <a:t>Through the power of storytelling, we have the ability to transport ourselves into the lives of others, experiencing their joys, sorrows, and challenges firsthand. By immersing ourselves in diverse narratives, we can broaden our understanding of the human condition and develop a deeper sense of empathy towards those whose experiences may differ from our own.</a:t>
            </a:r>
            <a:endParaRPr lang="en-US" dirty="0"/>
          </a:p>
        </p:txBody>
      </p:sp>
      <p:sp>
        <p:nvSpPr>
          <p:cNvPr id="5" name="Text Placeholder 4">
            <a:extLst>
              <a:ext uri="{FF2B5EF4-FFF2-40B4-BE49-F238E27FC236}">
                <a16:creationId xmlns:a16="http://schemas.microsoft.com/office/drawing/2014/main" id="{395CE6FF-E5DC-EB56-CE32-00CCB8288CF9}"/>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F93B3A8C-9CF1-EFDE-435B-776F1286C9EE}"/>
              </a:ext>
            </a:extLst>
          </p:cNvPr>
          <p:cNvSpPr>
            <a:spLocks noGrp="1"/>
          </p:cNvSpPr>
          <p:nvPr>
            <p:ph sz="quarter" idx="4"/>
          </p:nvPr>
        </p:nvSpPr>
        <p:spPr/>
        <p:txBody>
          <a:bodyPr>
            <a:normAutofit fontScale="62500" lnSpcReduction="20000"/>
          </a:bodyPr>
          <a:lstStyle/>
          <a:p>
            <a:pPr marL="0" indent="0">
              <a:buNone/>
            </a:pPr>
            <a:r>
              <a:rPr lang="en-US" dirty="0"/>
              <a:t>I wanted to write a book, but I didn’t have the words to explain the concept. I didn’t have the experience in managing to keep a consistent writing style, or planning the various steps of creating a story, let alone a book. Even explaining the concept of the book has been consistently difficult for me to do.  Therefore, using AI to complement my skills and allow me to focus on my idea.</a:t>
            </a:r>
          </a:p>
          <a:p>
            <a:pPr marL="0" indent="0">
              <a:buNone/>
            </a:pPr>
            <a:endParaRPr lang="en-US" dirty="0"/>
          </a:p>
        </p:txBody>
      </p:sp>
      <p:sp>
        <p:nvSpPr>
          <p:cNvPr id="7" name="Footer Placeholder 6">
            <a:extLst>
              <a:ext uri="{FF2B5EF4-FFF2-40B4-BE49-F238E27FC236}">
                <a16:creationId xmlns:a16="http://schemas.microsoft.com/office/drawing/2014/main" id="{D1B3004F-3C36-36E4-73C2-DECCC45F4C93}"/>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8" name="Slide Number Placeholder 7">
            <a:extLst>
              <a:ext uri="{FF2B5EF4-FFF2-40B4-BE49-F238E27FC236}">
                <a16:creationId xmlns:a16="http://schemas.microsoft.com/office/drawing/2014/main" id="{88C3145F-B0AC-E31A-D7AB-940F61E381F6}"/>
              </a:ext>
            </a:extLst>
          </p:cNvPr>
          <p:cNvSpPr>
            <a:spLocks noGrp="1"/>
          </p:cNvSpPr>
          <p:nvPr>
            <p:ph type="sldNum" sz="quarter" idx="12"/>
          </p:nvPr>
        </p:nvSpPr>
        <p:spPr/>
        <p:txBody>
          <a:bodyPr/>
          <a:lstStyle/>
          <a:p>
            <a:fld id="{294A09A9-5501-47C1-A89A-A340965A2BE2}" type="slidenum">
              <a:rPr lang="en-US" smtClean="0"/>
              <a:pPr/>
              <a:t>42</a:t>
            </a:fld>
            <a:endParaRPr lang="en-US" dirty="0"/>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DC8D7CCE-1E3D-801A-D373-C11707027D50}"/>
                  </a:ext>
                </a:extLst>
              </p14:cNvPr>
              <p14:cNvContentPartPr/>
              <p14:nvPr/>
            </p14:nvContentPartPr>
            <p14:xfrm>
              <a:off x="8948594" y="3507247"/>
              <a:ext cx="37440" cy="33480"/>
            </p14:xfrm>
          </p:contentPart>
        </mc:Choice>
        <mc:Fallback xmlns="">
          <p:pic>
            <p:nvPicPr>
              <p:cNvPr id="13" name="Ink 12">
                <a:extLst>
                  <a:ext uri="{FF2B5EF4-FFF2-40B4-BE49-F238E27FC236}">
                    <a16:creationId xmlns:a16="http://schemas.microsoft.com/office/drawing/2014/main" id="{DC8D7CCE-1E3D-801A-D373-C11707027D50}"/>
                  </a:ext>
                </a:extLst>
              </p:cNvPr>
              <p:cNvPicPr/>
              <p:nvPr/>
            </p:nvPicPr>
            <p:blipFill>
              <a:blip r:embed="rId3"/>
              <a:stretch>
                <a:fillRect/>
              </a:stretch>
            </p:blipFill>
            <p:spPr>
              <a:xfrm>
                <a:off x="8942474" y="3501127"/>
                <a:ext cx="49680" cy="45720"/>
              </a:xfrm>
              <a:prstGeom prst="rect">
                <a:avLst/>
              </a:prstGeom>
            </p:spPr>
          </p:pic>
        </mc:Fallback>
      </mc:AlternateContent>
    </p:spTree>
    <p:extLst>
      <p:ext uri="{BB962C8B-B14F-4D97-AF65-F5344CB8AC3E}">
        <p14:creationId xmlns:p14="http://schemas.microsoft.com/office/powerpoint/2010/main" val="2997053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Picture 3" descr="A painting of a person resembling a sasquatch in a forest">
            <a:extLst>
              <a:ext uri="{FF2B5EF4-FFF2-40B4-BE49-F238E27FC236}">
                <a16:creationId xmlns:a16="http://schemas.microsoft.com/office/drawing/2014/main" id="{3BA382C0-E282-B97D-04C1-CC9D0A3C95BC}"/>
              </a:ext>
            </a:extLst>
          </p:cNvPr>
          <p:cNvPicPr>
            <a:picLocks/>
          </p:cNvPicPr>
          <p:nvPr/>
        </p:nvPicPr>
        <p:blipFill>
          <a:blip r:embed="rId3">
            <a:extLst>
              <a:ext uri="{837473B0-CC2E-450A-ABE3-18F120FF3D39}">
                <a1611:picAttrSrcUrl xmlns:a1611="http://schemas.microsoft.com/office/drawing/2016/11/main" r:id="rId4"/>
              </a:ext>
            </a:extLst>
          </a:blip>
          <a:stretch>
            <a:fillRect/>
          </a:stretch>
        </p:blipFill>
        <p:spPr>
          <a:xfrm>
            <a:off x="477012" y="0"/>
            <a:ext cx="11237976" cy="6858000"/>
          </a:xfrm>
          <a:prstGeom prst="rect">
            <a:avLst/>
          </a:prstGeom>
        </p:spPr>
      </p:pic>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5"/>
          <a:stretch>
            <a:fillRect/>
          </a:stretch>
        </p:blipFill>
        <p:spPr>
          <a:xfrm>
            <a:off x="0" y="1785"/>
            <a:ext cx="12192000" cy="6854429"/>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43</a:t>
            </a:fld>
            <a:endParaRPr lang="en-US" dirty="0"/>
          </a:p>
        </p:txBody>
      </p:sp>
      <p:sp>
        <p:nvSpPr>
          <p:cNvPr id="5" name="TextBox 4">
            <a:extLst>
              <a:ext uri="{FF2B5EF4-FFF2-40B4-BE49-F238E27FC236}">
                <a16:creationId xmlns:a16="http://schemas.microsoft.com/office/drawing/2014/main" id="{C7BFF116-2BB0-58E9-1FC9-4157E897FC9C}"/>
              </a:ext>
            </a:extLst>
          </p:cNvPr>
          <p:cNvSpPr txBox="1"/>
          <p:nvPr/>
        </p:nvSpPr>
        <p:spPr>
          <a:xfrm>
            <a:off x="1778802" y="7338060"/>
            <a:ext cx="8546330" cy="238607"/>
          </a:xfrm>
          <a:prstGeom prst="rect">
            <a:avLst/>
          </a:prstGeom>
          <a:noFill/>
        </p:spPr>
        <p:txBody>
          <a:bodyPr wrap="square" rtlCol="0">
            <a:spAutoFit/>
          </a:bodyPr>
          <a:lstStyle/>
          <a:p>
            <a:r>
              <a:rPr lang="en-US" sz="900">
                <a:hlinkClick r:id="rId4" tooltip="https://www.newgrounds.com/art/view/jackdgreatest/sasquatch"/>
              </a:rPr>
              <a:t>This Photo</a:t>
            </a:r>
            <a:r>
              <a:rPr lang="en-US" sz="900"/>
              <a:t> by Unknown Author is licensed under </a:t>
            </a:r>
            <a:r>
              <a:rPr lang="en-US" sz="900">
                <a:hlinkClick r:id="rId6" tooltip="https://creativecommons.org/licenses/by-nc/3.0/"/>
              </a:rPr>
              <a:t>CC BY-NC</a:t>
            </a:r>
            <a:endParaRPr lang="en-US" sz="900"/>
          </a:p>
        </p:txBody>
      </p:sp>
      <p:sp>
        <p:nvSpPr>
          <p:cNvPr id="6" name="TextBox 5">
            <a:extLst>
              <a:ext uri="{FF2B5EF4-FFF2-40B4-BE49-F238E27FC236}">
                <a16:creationId xmlns:a16="http://schemas.microsoft.com/office/drawing/2014/main" id="{B9D6B551-3465-3A53-A2F3-7E4675BE925F}"/>
              </a:ext>
            </a:extLst>
          </p:cNvPr>
          <p:cNvSpPr txBox="1"/>
          <p:nvPr/>
        </p:nvSpPr>
        <p:spPr>
          <a:xfrm>
            <a:off x="8830127" y="1796902"/>
            <a:ext cx="1828800" cy="369332"/>
          </a:xfrm>
          <a:prstGeom prst="rect">
            <a:avLst/>
          </a:prstGeom>
          <a:noFill/>
        </p:spPr>
        <p:txBody>
          <a:bodyPr wrap="square" rtlCol="0">
            <a:spAutoFit/>
          </a:bodyPr>
          <a:lstStyle/>
          <a:p>
            <a:r>
              <a:rPr lang="en-US" sz="1800" kern="1200" dirty="0">
                <a:solidFill>
                  <a:schemeClr val="tx1"/>
                </a:solidFill>
                <a:latin typeface="Arial Black" panose="020B0A04020102020204" pitchFamily="34" charset="0"/>
              </a:rPr>
              <a:t>You</a:t>
            </a:r>
          </a:p>
        </p:txBody>
      </p:sp>
      <p:sp>
        <p:nvSpPr>
          <p:cNvPr id="7" name="TextBox 6">
            <a:extLst>
              <a:ext uri="{FF2B5EF4-FFF2-40B4-BE49-F238E27FC236}">
                <a16:creationId xmlns:a16="http://schemas.microsoft.com/office/drawing/2014/main" id="{9C94B097-CFD2-53AD-A597-0B778BE86C5C}"/>
              </a:ext>
            </a:extLst>
          </p:cNvPr>
          <p:cNvSpPr txBox="1"/>
          <p:nvPr/>
        </p:nvSpPr>
        <p:spPr>
          <a:xfrm>
            <a:off x="9005421" y="3040912"/>
            <a:ext cx="920214" cy="2031325"/>
          </a:xfrm>
          <a:prstGeom prst="rect">
            <a:avLst/>
          </a:prstGeom>
          <a:noFill/>
        </p:spPr>
        <p:txBody>
          <a:bodyPr wrap="square" rtlCol="0">
            <a:spAutoFit/>
          </a:bodyPr>
          <a:lstStyle/>
          <a:p>
            <a:r>
              <a:rPr lang="en-US" dirty="0"/>
              <a:t>You</a:t>
            </a:r>
          </a:p>
          <a:p>
            <a:r>
              <a:rPr lang="en-US" dirty="0"/>
              <a:t>Scare</a:t>
            </a:r>
          </a:p>
          <a:p>
            <a:r>
              <a:rPr lang="en-US" dirty="0"/>
              <a:t>Me</a:t>
            </a:r>
          </a:p>
          <a:p>
            <a:endParaRPr lang="en-US" dirty="0"/>
          </a:p>
          <a:p>
            <a:r>
              <a:rPr lang="en-US" dirty="0"/>
              <a:t>Big</a:t>
            </a:r>
          </a:p>
          <a:p>
            <a:r>
              <a:rPr lang="en-US" dirty="0"/>
              <a:t>Small</a:t>
            </a:r>
          </a:p>
          <a:p>
            <a:endParaRPr lang="en-US" dirty="0"/>
          </a:p>
        </p:txBody>
      </p:sp>
    </p:spTree>
    <p:extLst>
      <p:ext uri="{BB962C8B-B14F-4D97-AF65-F5344CB8AC3E}">
        <p14:creationId xmlns:p14="http://schemas.microsoft.com/office/powerpoint/2010/main" val="31686218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1" presetClass="exit" presetSubtype="0" fill="hold" grpId="2" nodeType="afterEffect">
                                      <p:stCondLst>
                                        <p:cond delay="4000"/>
                                      </p:stCondLst>
                                      <p:childTnLst>
                                        <p:set>
                                          <p:cBhvr>
                                            <p:cTn id="13" dur="1" fill="hold">
                                              <p:stCondLst>
                                                <p:cond delay="0"/>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3"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0"/>
                                </p:stCondLst>
                                <p:childTnLst>
                                  <p:par>
                                    <p:cTn id="19" presetID="46" presetClass="path" presetSubtype="0" accel="50000" fill="hold" grpId="1" nodeType="afterEffect" p14:presetBounceEnd="50000">
                                      <p:stCondLst>
                                        <p:cond delay="0"/>
                                      </p:stCondLst>
                                      <p:childTnLst>
                                        <p:animMotion origin="layout" path="M -0.12994 0.00093 C -0.13398 -0.06597 -0.08398 -0.12407 -0.01692 -0.12801 C 0.04701 -0.1331 0.10704 -0.08796 0.11107 -0.02314 C 0.11602 0.03704 0.07409 0.09283 0.01407 0.09699 C -0.04088 0.1 -0.09296 0.06297 -0.097 0.00695 C -0.10091 -0.04398 -0.06588 -0.09213 -0.01497 -0.09606 C 0.03204 -0.09907 0.07605 -0.06805 0.07904 -0.02106 C 0.08204 0.02084 0.05404 0.06204 0.01211 0.06389 C -0.02591 0.0669 -0.06197 0.04283 -0.06497 0.00486 C -0.06692 -0.02916 -0.04596 -0.06203 -0.01289 -0.06412 C 0.01602 -0.06597 0.04506 -0.04814 0.04701 -0.01898 C 0.04909 0.00602 0.03412 0.02986 0.01003 0.03195 C -0.00989 0.03403 -0.03098 0.02292 -0.0319 0.00301 C -0.03398 -0.01296 -0.02591 -0.03009 -0.01093 -0.03217 C 0.00105 -0.03217 0.01303 -0.02801 0.01511 -0.01713 C 0.01602 -0.01018 0.01407 -0.00301 0.00808 -3.33333E-6 C 0.00508 0.00093 0.003 0.00093 -4.58333E-6 -3.33333E-6 " pathEditMode="relative" rAng="0" ptsTypes="AAAAAAAAAAAAAAAAA" p14:bounceEnd="50000">
                                          <p:cBhvr>
                                            <p:cTn id="20" dur="2000" fill="hold"/>
                                            <p:tgtEl>
                                              <p:spTgt spid="6"/>
                                            </p:tgtEl>
                                            <p:attrNameLst>
                                              <p:attrName>ppt_x</p:attrName>
                                              <p:attrName>ppt_y</p:attrName>
                                            </p:attrNameLst>
                                          </p:cBhvr>
                                          <p:rCtr x="12057"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1" presetClass="exit" presetSubtype="0" fill="hold" grpId="2" nodeType="afterEffect">
                                      <p:stCondLst>
                                        <p:cond delay="4000"/>
                                      </p:stCondLst>
                                      <p:childTnLst>
                                        <p:set>
                                          <p:cBhvr>
                                            <p:cTn id="13" dur="1" fill="hold">
                                              <p:stCondLst>
                                                <p:cond delay="0"/>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3"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0"/>
                                </p:stCondLst>
                                <p:childTnLst>
                                  <p:par>
                                    <p:cTn id="19" presetID="46" presetClass="path" presetSubtype="0" accel="50000" fill="hold" grpId="1" nodeType="afterEffect">
                                      <p:stCondLst>
                                        <p:cond delay="0"/>
                                      </p:stCondLst>
                                      <p:childTnLst>
                                        <p:animMotion origin="layout" path="M -0.12994 0.00093 C -0.13398 -0.06597 -0.08398 -0.12407 -0.01692 -0.12801 C 0.04701 -0.1331 0.10704 -0.08796 0.11107 -0.02314 C 0.11602 0.03704 0.07409 0.09283 0.01407 0.09699 C -0.04088 0.1 -0.09296 0.06297 -0.097 0.00695 C -0.10091 -0.04398 -0.06588 -0.09213 -0.01497 -0.09606 C 0.03204 -0.09907 0.07605 -0.06805 0.07904 -0.02106 C 0.08204 0.02084 0.05404 0.06204 0.01211 0.06389 C -0.02591 0.0669 -0.06197 0.04283 -0.06497 0.00486 C -0.06692 -0.02916 -0.04596 -0.06203 -0.01289 -0.06412 C 0.01602 -0.06597 0.04506 -0.04814 0.04701 -0.01898 C 0.04909 0.00602 0.03412 0.02986 0.01003 0.03195 C -0.00989 0.03403 -0.03098 0.02292 -0.0319 0.00301 C -0.03398 -0.01296 -0.02591 -0.03009 -0.01093 -0.03217 C 0.00105 -0.03217 0.01303 -0.02801 0.01511 -0.01713 C 0.01602 -0.01018 0.01407 -0.00301 0.00808 -3.33333E-6 C 0.00508 0.00093 0.003 0.00093 -4.58333E-6 -3.33333E-6 " pathEditMode="relative" rAng="0" ptsTypes="AAAAAAAAAAAAAAAAA">
                                          <p:cBhvr>
                                            <p:cTn id="20" dur="2000" fill="hold"/>
                                            <p:tgtEl>
                                              <p:spTgt spid="6"/>
                                            </p:tgtEl>
                                            <p:attrNameLst>
                                              <p:attrName>ppt_x</p:attrName>
                                              <p:attrName>ppt_y</p:attrName>
                                            </p:attrNameLst>
                                          </p:cBhvr>
                                          <p:rCtr x="12057"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4" name="Picture Placeholder 63" descr="Vegetation">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2" cstate="email">
            <a:grayscl/>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a:ext>
            </a:extLst>
          </a:blip>
          <a:srcRect/>
          <a:stretch/>
        </p:blipFill>
        <p:spPr>
          <a:xfrm>
            <a:off x="0" y="0"/>
            <a:ext cx="8153400" cy="6858000"/>
          </a:xfrm>
        </p:spPr>
      </p:pic>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096000" y="1180855"/>
            <a:ext cx="4446062" cy="916644"/>
          </a:xfrm>
        </p:spPr>
        <p:txBody>
          <a:bodyPr/>
          <a:lstStyle/>
          <a:p>
            <a:pPr algn="ctr"/>
            <a:r>
              <a:rPr lang="en-US" sz="4000" u="sng" spc="0" dirty="0">
                <a:solidFill>
                  <a:schemeClr val="accent1"/>
                </a:solidFill>
              </a:rPr>
              <a:t>I never thought of it that way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p:txBody>
          <a:bodyPr vert="horz" lIns="91440" tIns="45720" rIns="91440" bIns="45720" rtlCol="0" anchor="t">
            <a:normAutofit/>
          </a:bodyPr>
          <a:lstStyle/>
          <a:p>
            <a:r>
              <a:rPr lang="en-US" dirty="0">
                <a:solidFill>
                  <a:schemeClr val="accent3"/>
                </a:solidFill>
              </a:rPr>
              <a:t>Take a moment. Picture a time when you thought you understood something, and then someone, such as a child, questioned a fundamental part of what you thought you understood.</a:t>
            </a:r>
          </a:p>
          <a:p>
            <a:r>
              <a:rPr lang="en-US" dirty="0">
                <a:solidFill>
                  <a:schemeClr val="accent3"/>
                </a:solidFill>
              </a:rPr>
              <a:t>Now you think of that different angle every time it comes up.</a:t>
            </a:r>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p:txBody>
          <a:bodyPr/>
          <a:lstStyle/>
          <a:p>
            <a:r>
              <a:rPr lang="en-US" dirty="0"/>
              <a:t>Enhancing Inclusion with Intelligence Augmentation THAT Conference - WI '23</a:t>
            </a:r>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p:txBody>
          <a:bodyPr/>
          <a:lstStyle/>
          <a:p>
            <a:fld id="{294A09A9-5501-47C1-A89A-A340965A2BE2}" type="slidenum">
              <a:rPr lang="en-US" smtClean="0"/>
              <a:pPr/>
              <a:t>44</a:t>
            </a:fld>
            <a:endParaRPr lang="en-US" dirty="0"/>
          </a:p>
        </p:txBody>
      </p:sp>
    </p:spTree>
    <p:extLst>
      <p:ext uri="{BB962C8B-B14F-4D97-AF65-F5344CB8AC3E}">
        <p14:creationId xmlns:p14="http://schemas.microsoft.com/office/powerpoint/2010/main" val="4276976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4" name="Picture Placeholder 63" descr="Vegetation">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p:txBody>
          <a:bodyPr/>
          <a:lstStyle/>
          <a:p>
            <a:r>
              <a:rPr lang="en-US" sz="4000" u="sng" spc="0" dirty="0">
                <a:solidFill>
                  <a:schemeClr val="accent1"/>
                </a:solidFill>
              </a:rPr>
              <a:t>Small vs Big</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p:txBody>
          <a:bodyPr vert="horz" lIns="91440" tIns="45720" rIns="91440" bIns="45720" rtlCol="0" anchor="t">
            <a:normAutofit/>
          </a:bodyPr>
          <a:lstStyle/>
          <a:p>
            <a:r>
              <a:rPr lang="en-US" dirty="0">
                <a:solidFill>
                  <a:schemeClr val="accent3"/>
                </a:solidFill>
              </a:rPr>
              <a:t>ChatGPT technology helps</a:t>
            </a:r>
          </a:p>
          <a:p>
            <a:r>
              <a:rPr lang="en-US" dirty="0">
                <a:solidFill>
                  <a:schemeClr val="accent3"/>
                </a:solidFill>
              </a:rPr>
              <a:t>With communicating complex ideas</a:t>
            </a:r>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p:txBody>
          <a:bodyPr/>
          <a:lstStyle/>
          <a:p>
            <a:fld id="{294A09A9-5501-47C1-A89A-A340965A2BE2}" type="slidenum">
              <a:rPr lang="en-US" smtClean="0"/>
              <a:pPr/>
              <a:t>45</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F39D97-DE00-0750-51C5-2DF6AEA33AF5}"/>
              </a:ext>
            </a:extLst>
          </p:cNvPr>
          <p:cNvSpPr>
            <a:spLocks noGrp="1"/>
          </p:cNvSpPr>
          <p:nvPr>
            <p:ph type="ftr" sz="quarter" idx="11"/>
          </p:nvPr>
        </p:nvSpPr>
        <p:spPr/>
        <p:txBody>
          <a:bodyPr/>
          <a:lstStyle/>
          <a:p>
            <a:r>
              <a:rPr lang="en-US"/>
              <a:t>Enhancing Inclusion with Intelligence Augmentation THAT Conference - WI '23</a:t>
            </a:r>
            <a:endParaRPr lang="en-US" dirty="0"/>
          </a:p>
        </p:txBody>
      </p:sp>
      <p:sp>
        <p:nvSpPr>
          <p:cNvPr id="3" name="Slide Number Placeholder 2">
            <a:extLst>
              <a:ext uri="{FF2B5EF4-FFF2-40B4-BE49-F238E27FC236}">
                <a16:creationId xmlns:a16="http://schemas.microsoft.com/office/drawing/2014/main" id="{B3DA774E-8E23-9013-CA57-7156F1462A14}"/>
              </a:ext>
            </a:extLst>
          </p:cNvPr>
          <p:cNvSpPr>
            <a:spLocks noGrp="1"/>
          </p:cNvSpPr>
          <p:nvPr>
            <p:ph type="sldNum" sz="quarter" idx="12"/>
          </p:nvPr>
        </p:nvSpPr>
        <p:spPr/>
        <p:txBody>
          <a:bodyPr/>
          <a:lstStyle/>
          <a:p>
            <a:fld id="{294A09A9-5501-47C1-A89A-A340965A2BE2}" type="slidenum">
              <a:rPr lang="en-US" smtClean="0"/>
              <a:pPr/>
              <a:t>46</a:t>
            </a:fld>
            <a:endParaRPr lang="en-US" dirty="0"/>
          </a:p>
        </p:txBody>
      </p:sp>
      <p:sp>
        <p:nvSpPr>
          <p:cNvPr id="4" name="TextBox 3">
            <a:extLst>
              <a:ext uri="{FF2B5EF4-FFF2-40B4-BE49-F238E27FC236}">
                <a16:creationId xmlns:a16="http://schemas.microsoft.com/office/drawing/2014/main" id="{ECB8D224-C4FE-168A-BAE6-6F0AAED4F11D}"/>
              </a:ext>
            </a:extLst>
          </p:cNvPr>
          <p:cNvSpPr txBox="1"/>
          <p:nvPr/>
        </p:nvSpPr>
        <p:spPr>
          <a:xfrm>
            <a:off x="600501" y="736979"/>
            <a:ext cx="11004690" cy="5632311"/>
          </a:xfrm>
          <a:prstGeom prst="rect">
            <a:avLst/>
          </a:prstGeom>
          <a:noFill/>
        </p:spPr>
        <p:txBody>
          <a:bodyPr wrap="square" rtlCol="0">
            <a:spAutoFit/>
          </a:bodyPr>
          <a:lstStyle/>
          <a:p>
            <a:r>
              <a:rPr lang="en-US" dirty="0">
                <a:solidFill>
                  <a:schemeClr val="bg1"/>
                </a:solidFill>
                <a:latin typeface="Arial Black" panose="020B0A04020102020204" pitchFamily="34" charset="0"/>
              </a:rPr>
              <a:t>H1 only 1 is allowed</a:t>
            </a:r>
          </a:p>
          <a:p>
            <a:r>
              <a:rPr lang="en-US" dirty="0">
                <a:solidFill>
                  <a:schemeClr val="bg1"/>
                </a:solidFill>
                <a:latin typeface="Arial Black" panose="020B0A04020102020204" pitchFamily="34" charset="0"/>
              </a:rPr>
              <a:t>Better is </a:t>
            </a:r>
          </a:p>
          <a:p>
            <a:r>
              <a:rPr lang="en-US" dirty="0">
                <a:solidFill>
                  <a:schemeClr val="bg1"/>
                </a:solidFill>
                <a:latin typeface="Arial Black" panose="020B0A04020102020204" pitchFamily="34" charset="0"/>
              </a:rPr>
              <a:t>	.heading—lg {font-size: 2 </a:t>
            </a:r>
            <a:r>
              <a:rPr lang="en-US" dirty="0" err="1">
                <a:solidFill>
                  <a:schemeClr val="bg1"/>
                </a:solidFill>
                <a:latin typeface="Arial Black" panose="020B0A04020102020204" pitchFamily="34" charset="0"/>
              </a:rPr>
              <a:t>em</a:t>
            </a:r>
            <a:r>
              <a:rPr lang="en-US" dirty="0">
                <a:solidFill>
                  <a:schemeClr val="bg1"/>
                </a:solidFill>
                <a:latin typeface="Arial Black" panose="020B0A04020102020204" pitchFamily="34" charset="0"/>
              </a:rPr>
              <a:t>;}</a:t>
            </a:r>
          </a:p>
          <a:p>
            <a:endParaRPr lang="en-US" dirty="0">
              <a:solidFill>
                <a:schemeClr val="bg1"/>
              </a:solidFill>
              <a:latin typeface="Arial Black" panose="020B0A04020102020204" pitchFamily="34" charset="0"/>
            </a:endParaRPr>
          </a:p>
          <a:p>
            <a:r>
              <a:rPr lang="en-US" dirty="0">
                <a:solidFill>
                  <a:schemeClr val="bg1"/>
                </a:solidFill>
                <a:latin typeface="Arial Black" panose="020B0A04020102020204" pitchFamily="34" charset="0"/>
              </a:rPr>
              <a:t>Understandable</a:t>
            </a:r>
          </a:p>
          <a:p>
            <a:r>
              <a:rPr lang="en-US" dirty="0">
                <a:solidFill>
                  <a:schemeClr val="bg1"/>
                </a:solidFill>
                <a:latin typeface="Arial Black" panose="020B0A04020102020204" pitchFamily="34" charset="0"/>
              </a:rPr>
              <a:t>	UI mental models we build up on other sites carry to using our site, and failure to match </a:t>
            </a:r>
          </a:p>
          <a:p>
            <a:endParaRPr lang="en-US" dirty="0">
              <a:solidFill>
                <a:schemeClr val="bg1"/>
              </a:solidFill>
              <a:latin typeface="Arial Black" panose="020B0A04020102020204" pitchFamily="34" charset="0"/>
            </a:endParaRPr>
          </a:p>
          <a:p>
            <a:r>
              <a:rPr lang="en-US" dirty="0">
                <a:solidFill>
                  <a:schemeClr val="bg1"/>
                </a:solidFill>
                <a:latin typeface="Arial Black" panose="020B0A04020102020204" pitchFamily="34" charset="0"/>
              </a:rPr>
              <a:t>Userinyerface.com – takes a bunch of deceptive web patterns</a:t>
            </a:r>
          </a:p>
          <a:p>
            <a:endParaRPr lang="en-US" dirty="0">
              <a:solidFill>
                <a:schemeClr val="bg1"/>
              </a:solidFill>
              <a:latin typeface="Arial Black" panose="020B0A04020102020204" pitchFamily="34" charset="0"/>
            </a:endParaRPr>
          </a:p>
          <a:p>
            <a:r>
              <a:rPr lang="en-US" dirty="0">
                <a:solidFill>
                  <a:schemeClr val="bg1"/>
                </a:solidFill>
                <a:latin typeface="Arial Black" panose="020B0A04020102020204" pitchFamily="34" charset="0"/>
              </a:rPr>
              <a:t>Spans and </a:t>
            </a:r>
            <a:r>
              <a:rPr lang="en-US" dirty="0" err="1">
                <a:solidFill>
                  <a:schemeClr val="bg1"/>
                </a:solidFill>
                <a:latin typeface="Arial Black" panose="020B0A04020102020204" pitchFamily="34" charset="0"/>
              </a:rPr>
              <a:t>divs</a:t>
            </a:r>
            <a:r>
              <a:rPr lang="en-US" dirty="0">
                <a:solidFill>
                  <a:schemeClr val="bg1"/>
                </a:solidFill>
                <a:latin typeface="Arial Black" panose="020B0A04020102020204" pitchFamily="34" charset="0"/>
              </a:rPr>
              <a:t> are not navigable – </a:t>
            </a:r>
            <a:r>
              <a:rPr lang="en-US" dirty="0" err="1">
                <a:solidFill>
                  <a:schemeClr val="bg1"/>
                </a:solidFill>
                <a:latin typeface="Arial Black" panose="020B0A04020102020204" pitchFamily="34" charset="0"/>
              </a:rPr>
              <a:t>onclicks</a:t>
            </a:r>
            <a:r>
              <a:rPr lang="en-US" dirty="0">
                <a:solidFill>
                  <a:schemeClr val="bg1"/>
                </a:solidFill>
                <a:latin typeface="Arial Black" panose="020B0A04020102020204" pitchFamily="34" charset="0"/>
              </a:rPr>
              <a:t> either</a:t>
            </a:r>
          </a:p>
          <a:p>
            <a:r>
              <a:rPr lang="en-US" dirty="0">
                <a:solidFill>
                  <a:schemeClr val="bg1"/>
                </a:solidFill>
                <a:latin typeface="Arial Black" panose="020B0A04020102020204" pitchFamily="34" charset="0"/>
              </a:rPr>
              <a:t>Inputs w/ no labels – can do implicit labels though, which broadens clickable area, but not all assistive text recognize that</a:t>
            </a:r>
          </a:p>
          <a:p>
            <a:r>
              <a:rPr lang="en-US" dirty="0">
                <a:solidFill>
                  <a:schemeClr val="bg1"/>
                </a:solidFill>
                <a:latin typeface="Arial Black" panose="020B0A04020102020204" pitchFamily="34" charset="0"/>
              </a:rPr>
              <a:t>Implicit </a:t>
            </a:r>
            <a:r>
              <a:rPr lang="en-US" dirty="0" err="1">
                <a:solidFill>
                  <a:schemeClr val="bg1"/>
                </a:solidFill>
                <a:latin typeface="Arial Black" panose="020B0A04020102020204" pitchFamily="34" charset="0"/>
              </a:rPr>
              <a:t>lable</a:t>
            </a:r>
            <a:r>
              <a:rPr lang="en-US" dirty="0">
                <a:solidFill>
                  <a:schemeClr val="bg1"/>
                </a:solidFill>
                <a:latin typeface="Arial Black" panose="020B0A04020102020204" pitchFamily="34" charset="0"/>
              </a:rPr>
              <a:t> using </a:t>
            </a:r>
            <a:r>
              <a:rPr lang="en-US" dirty="0" err="1">
                <a:solidFill>
                  <a:schemeClr val="bg1"/>
                </a:solidFill>
                <a:latin typeface="Arial Black" panose="020B0A04020102020204" pitchFamily="34" charset="0"/>
              </a:rPr>
              <a:t>htmlfor</a:t>
            </a:r>
            <a:r>
              <a:rPr lang="en-US" dirty="0">
                <a:solidFill>
                  <a:schemeClr val="bg1"/>
                </a:solidFill>
                <a:latin typeface="Arial Black" panose="020B0A04020102020204" pitchFamily="34" charset="0"/>
              </a:rPr>
              <a:t>{id} makes the same effect </a:t>
            </a:r>
          </a:p>
          <a:p>
            <a:r>
              <a:rPr lang="en-US" dirty="0" err="1">
                <a:solidFill>
                  <a:schemeClr val="bg1"/>
                </a:solidFill>
                <a:latin typeface="Arial Black" panose="020B0A04020102020204" pitchFamily="34" charset="0"/>
              </a:rPr>
              <a:t>Tabindex</a:t>
            </a:r>
            <a:r>
              <a:rPr lang="en-US" dirty="0">
                <a:solidFill>
                  <a:schemeClr val="bg1"/>
                </a:solidFill>
                <a:latin typeface="Arial Black" panose="020B0A04020102020204" pitchFamily="34" charset="0"/>
              </a:rPr>
              <a:t>=“0” is preferred unless you want to make it unnavigable then set it to -1</a:t>
            </a:r>
          </a:p>
          <a:p>
            <a:r>
              <a:rPr lang="en-US" dirty="0">
                <a:solidFill>
                  <a:schemeClr val="bg1"/>
                </a:solidFill>
                <a:latin typeface="Arial Black" panose="020B0A04020102020204" pitchFamily="34" charset="0"/>
              </a:rPr>
              <a:t>Alt=“company logo” prevents reading file name or </a:t>
            </a:r>
            <a:r>
              <a:rPr lang="en-US" dirty="0" err="1">
                <a:solidFill>
                  <a:schemeClr val="bg1"/>
                </a:solidFill>
                <a:latin typeface="Arial Black" panose="020B0A04020102020204" pitchFamily="34" charset="0"/>
              </a:rPr>
              <a:t>svg</a:t>
            </a:r>
            <a:r>
              <a:rPr lang="en-US" dirty="0">
                <a:solidFill>
                  <a:schemeClr val="bg1"/>
                </a:solidFill>
                <a:latin typeface="Arial Black" panose="020B0A04020102020204" pitchFamily="34" charset="0"/>
              </a:rPr>
              <a:t> parts</a:t>
            </a:r>
          </a:p>
          <a:p>
            <a:r>
              <a:rPr lang="en-US" dirty="0">
                <a:solidFill>
                  <a:schemeClr val="bg1"/>
                </a:solidFill>
                <a:latin typeface="Arial Black" panose="020B0A04020102020204" pitchFamily="34" charset="0"/>
              </a:rPr>
              <a:t>Alt=“” role=“presentation” or alt=“” aria-hidden=true – alt-text combined with one of the others is preferred because it is more robust</a:t>
            </a:r>
          </a:p>
          <a:p>
            <a:endParaRPr lang="en-US" dirty="0">
              <a:solidFill>
                <a:schemeClr val="bg1"/>
              </a:solidFill>
              <a:latin typeface="Arial Black" panose="020B0A04020102020204" pitchFamily="34" charset="0"/>
            </a:endParaRPr>
          </a:p>
          <a:p>
            <a:endParaRPr lang="en-US"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5731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2"/>
          <a:stretch>
            <a:fillRect/>
          </a:stretch>
        </p:blipFill>
        <p:spPr>
          <a:xfrm>
            <a:off x="0" y="-4047"/>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0F2F3532-4798-9548-EAC2-0CAB1E104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40" y="256722"/>
            <a:ext cx="333375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11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2"/>
          <a:stretch>
            <a:fillRect/>
          </a:stretch>
        </p:blipFill>
        <p:spPr>
          <a:xfrm>
            <a:off x="0" y="-51266"/>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6</a:t>
            </a:fld>
            <a:endParaRPr lang="en-US" dirty="0"/>
          </a:p>
        </p:txBody>
      </p:sp>
      <p:pic>
        <p:nvPicPr>
          <p:cNvPr id="21" name="Graphic 20" descr="Living room with sofa">
            <a:extLst>
              <a:ext uri="{FF2B5EF4-FFF2-40B4-BE49-F238E27FC236}">
                <a16:creationId xmlns:a16="http://schemas.microsoft.com/office/drawing/2014/main" id="{026B5826-54A9-4AC8-95F4-E10C1A6B3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4" y="481708"/>
            <a:ext cx="10290631" cy="5788480"/>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A face with no mouth">
            <a:extLst>
              <a:ext uri="{FF2B5EF4-FFF2-40B4-BE49-F238E27FC236}">
                <a16:creationId xmlns:a16="http://schemas.microsoft.com/office/drawing/2014/main" id="{CCF07A2D-7372-50E0-8211-8FE42739DE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2859" y="2124986"/>
            <a:ext cx="304800" cy="314325"/>
          </a:xfrm>
          <a:prstGeom prst="rect">
            <a:avLst/>
          </a:prstGeom>
        </p:spPr>
      </p:pic>
      <p:pic>
        <p:nvPicPr>
          <p:cNvPr id="25" name="Graphic 24" descr="Man carrying laptop">
            <a:extLst>
              <a:ext uri="{FF2B5EF4-FFF2-40B4-BE49-F238E27FC236}">
                <a16:creationId xmlns:a16="http://schemas.microsoft.com/office/drawing/2014/main" id="{1591BF33-905B-72E4-5559-DAAB6ED06D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89221" y="2614977"/>
            <a:ext cx="2409937" cy="1810935"/>
          </a:xfrm>
          <a:prstGeom prst="rect">
            <a:avLst/>
          </a:prstGeom>
        </p:spPr>
      </p:pic>
      <p:pic>
        <p:nvPicPr>
          <p:cNvPr id="27" name="Graphic 26" descr="A child with wavy hair">
            <a:extLst>
              <a:ext uri="{FF2B5EF4-FFF2-40B4-BE49-F238E27FC236}">
                <a16:creationId xmlns:a16="http://schemas.microsoft.com/office/drawing/2014/main" id="{66E8598A-C7A2-577A-6C19-4191C32867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70658" y="1523555"/>
            <a:ext cx="1132169" cy="1247027"/>
          </a:xfrm>
          <a:prstGeom prst="rect">
            <a:avLst/>
          </a:prstGeom>
        </p:spPr>
      </p:pic>
      <p:pic>
        <p:nvPicPr>
          <p:cNvPr id="33" name="Graphic 32" descr="Face with thick eyebrows">
            <a:extLst>
              <a:ext uri="{FF2B5EF4-FFF2-40B4-BE49-F238E27FC236}">
                <a16:creationId xmlns:a16="http://schemas.microsoft.com/office/drawing/2014/main" id="{22AD73FF-D067-3782-EE6A-E73E74675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54236" y="2082002"/>
            <a:ext cx="550178" cy="489047"/>
          </a:xfrm>
          <a:prstGeom prst="rect">
            <a:avLst/>
          </a:prstGeom>
        </p:spPr>
      </p:pic>
      <p:grpSp>
        <p:nvGrpSpPr>
          <p:cNvPr id="34" name="Group 33">
            <a:extLst>
              <a:ext uri="{FF2B5EF4-FFF2-40B4-BE49-F238E27FC236}">
                <a16:creationId xmlns:a16="http://schemas.microsoft.com/office/drawing/2014/main" id="{3B8ABB40-86E2-D299-B60E-600717431619}"/>
              </a:ext>
            </a:extLst>
          </p:cNvPr>
          <p:cNvGrpSpPr/>
          <p:nvPr/>
        </p:nvGrpSpPr>
        <p:grpSpPr>
          <a:xfrm>
            <a:off x="-3620046" y="3380154"/>
            <a:ext cx="12888097" cy="4929347"/>
            <a:chOff x="-3620046" y="3380154"/>
            <a:chExt cx="12888097" cy="4929347"/>
          </a:xfrm>
        </p:grpSpPr>
        <p:sp>
          <p:nvSpPr>
            <p:cNvPr id="35" name="Star: 32 Points 34">
              <a:extLst>
                <a:ext uri="{FF2B5EF4-FFF2-40B4-BE49-F238E27FC236}">
                  <a16:creationId xmlns:a16="http://schemas.microsoft.com/office/drawing/2014/main" id="{0A5158F5-E0FB-8266-2C69-FE09B70CE3A1}"/>
                </a:ext>
              </a:extLst>
            </p:cNvPr>
            <p:cNvSpPr/>
            <p:nvPr/>
          </p:nvSpPr>
          <p:spPr>
            <a:xfrm>
              <a:off x="-3620046" y="3380154"/>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37E7DE5F-DBD0-BA07-5EC9-45922CFA1698}"/>
                </a:ext>
              </a:extLst>
            </p:cNvPr>
            <p:cNvSpPr/>
            <p:nvPr/>
          </p:nvSpPr>
          <p:spPr>
            <a:xfrm>
              <a:off x="474657" y="4996464"/>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spTree>
    <p:extLst>
      <p:ext uri="{BB962C8B-B14F-4D97-AF65-F5344CB8AC3E}">
        <p14:creationId xmlns:p14="http://schemas.microsoft.com/office/powerpoint/2010/main" val="179314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2"/>
          <a:stretch>
            <a:fillRect/>
          </a:stretch>
        </p:blipFill>
        <p:spPr>
          <a:xfrm>
            <a:off x="0" y="-51266"/>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7</a:t>
            </a:fld>
            <a:endParaRPr lang="en-US" dirty="0"/>
          </a:p>
        </p:txBody>
      </p:sp>
      <p:pic>
        <p:nvPicPr>
          <p:cNvPr id="21" name="Graphic 20" descr="Living room with sofa">
            <a:extLst>
              <a:ext uri="{FF2B5EF4-FFF2-40B4-BE49-F238E27FC236}">
                <a16:creationId xmlns:a16="http://schemas.microsoft.com/office/drawing/2014/main" id="{026B5826-54A9-4AC8-95F4-E10C1A6B3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4" y="481708"/>
            <a:ext cx="10290631" cy="5788480"/>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Man wearing blazer">
            <a:extLst>
              <a:ext uri="{FF2B5EF4-FFF2-40B4-BE49-F238E27FC236}">
                <a16:creationId xmlns:a16="http://schemas.microsoft.com/office/drawing/2014/main" id="{E865DEC3-AFCA-B55C-1813-7C0F324F34C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42672" y="2485267"/>
            <a:ext cx="1695450" cy="1636580"/>
          </a:xfrm>
          <a:prstGeom prst="rect">
            <a:avLst/>
          </a:prstGeom>
        </p:spPr>
      </p:pic>
      <p:pic>
        <p:nvPicPr>
          <p:cNvPr id="17" name="Graphic 16" descr="Female with long wavy hair">
            <a:extLst>
              <a:ext uri="{FF2B5EF4-FFF2-40B4-BE49-F238E27FC236}">
                <a16:creationId xmlns:a16="http://schemas.microsoft.com/office/drawing/2014/main" id="{8C156CE5-C991-8672-B636-C0238EA6D7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1699" y="1547840"/>
            <a:ext cx="1132169" cy="1222742"/>
          </a:xfrm>
          <a:prstGeom prst="rect">
            <a:avLst/>
          </a:prstGeom>
        </p:spPr>
      </p:pic>
      <p:pic>
        <p:nvPicPr>
          <p:cNvPr id="19" name="Graphic 18" descr="A face with no mouth">
            <a:extLst>
              <a:ext uri="{FF2B5EF4-FFF2-40B4-BE49-F238E27FC236}">
                <a16:creationId xmlns:a16="http://schemas.microsoft.com/office/drawing/2014/main" id="{CCF07A2D-7372-50E0-8211-8FE42739DE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22859" y="2124986"/>
            <a:ext cx="304800" cy="314325"/>
          </a:xfrm>
          <a:prstGeom prst="rect">
            <a:avLst/>
          </a:prstGeom>
        </p:spPr>
      </p:pic>
      <p:pic>
        <p:nvPicPr>
          <p:cNvPr id="25" name="Graphic 24" descr="Man carrying laptop">
            <a:extLst>
              <a:ext uri="{FF2B5EF4-FFF2-40B4-BE49-F238E27FC236}">
                <a16:creationId xmlns:a16="http://schemas.microsoft.com/office/drawing/2014/main" id="{1591BF33-905B-72E4-5559-DAAB6ED06D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89221" y="2614977"/>
            <a:ext cx="2409937" cy="1810935"/>
          </a:xfrm>
          <a:prstGeom prst="rect">
            <a:avLst/>
          </a:prstGeom>
        </p:spPr>
      </p:pic>
      <p:pic>
        <p:nvPicPr>
          <p:cNvPr id="27" name="Graphic 26" descr="A child with wavy hair">
            <a:extLst>
              <a:ext uri="{FF2B5EF4-FFF2-40B4-BE49-F238E27FC236}">
                <a16:creationId xmlns:a16="http://schemas.microsoft.com/office/drawing/2014/main" id="{66E8598A-C7A2-577A-6C19-4191C3286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70658" y="1523555"/>
            <a:ext cx="1132169" cy="1247027"/>
          </a:xfrm>
          <a:prstGeom prst="rect">
            <a:avLst/>
          </a:prstGeom>
        </p:spPr>
      </p:pic>
      <p:pic>
        <p:nvPicPr>
          <p:cNvPr id="29" name="Graphic 28" descr="A smiling woman">
            <a:extLst>
              <a:ext uri="{FF2B5EF4-FFF2-40B4-BE49-F238E27FC236}">
                <a16:creationId xmlns:a16="http://schemas.microsoft.com/office/drawing/2014/main" id="{F5704CEF-CD01-4CA9-4125-45DFD08026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50625" y="1930882"/>
            <a:ext cx="506867" cy="554385"/>
          </a:xfrm>
          <a:prstGeom prst="rect">
            <a:avLst/>
          </a:prstGeom>
        </p:spPr>
      </p:pic>
      <p:pic>
        <p:nvPicPr>
          <p:cNvPr id="33" name="Graphic 32" descr="Face with thick eyebrows">
            <a:extLst>
              <a:ext uri="{FF2B5EF4-FFF2-40B4-BE49-F238E27FC236}">
                <a16:creationId xmlns:a16="http://schemas.microsoft.com/office/drawing/2014/main" id="{22AD73FF-D067-3782-EE6A-E73E74675D7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54236" y="2082002"/>
            <a:ext cx="550178" cy="489047"/>
          </a:xfrm>
          <a:prstGeom prst="rect">
            <a:avLst/>
          </a:prstGeom>
        </p:spPr>
      </p:pic>
      <p:sp>
        <p:nvSpPr>
          <p:cNvPr id="4" name="Star: 32 Points 3">
            <a:extLst>
              <a:ext uri="{FF2B5EF4-FFF2-40B4-BE49-F238E27FC236}">
                <a16:creationId xmlns:a16="http://schemas.microsoft.com/office/drawing/2014/main" id="{75056E5D-7716-7A34-D798-1903A86CBFC9}"/>
              </a:ext>
            </a:extLst>
          </p:cNvPr>
          <p:cNvSpPr/>
          <p:nvPr/>
        </p:nvSpPr>
        <p:spPr>
          <a:xfrm>
            <a:off x="-3534032" y="3396826"/>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FBF9455A-7C03-4833-D3D5-DDCE4B0C527A}"/>
              </a:ext>
            </a:extLst>
          </p:cNvPr>
          <p:cNvSpPr/>
          <p:nvPr/>
        </p:nvSpPr>
        <p:spPr>
          <a:xfrm>
            <a:off x="560671" y="5013136"/>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nvGrpSpPr>
          <p:cNvPr id="11" name="Group 10">
            <a:extLst>
              <a:ext uri="{FF2B5EF4-FFF2-40B4-BE49-F238E27FC236}">
                <a16:creationId xmlns:a16="http://schemas.microsoft.com/office/drawing/2014/main" id="{DC66EE7C-BFFB-E30B-453B-FC0C45655441}"/>
              </a:ext>
            </a:extLst>
          </p:cNvPr>
          <p:cNvGrpSpPr/>
          <p:nvPr/>
        </p:nvGrpSpPr>
        <p:grpSpPr>
          <a:xfrm>
            <a:off x="-3620046" y="3380154"/>
            <a:ext cx="12888097" cy="4929347"/>
            <a:chOff x="-3620046" y="3380154"/>
            <a:chExt cx="12888097" cy="4929347"/>
          </a:xfrm>
        </p:grpSpPr>
        <p:sp>
          <p:nvSpPr>
            <p:cNvPr id="9" name="Star: 32 Points 8">
              <a:extLst>
                <a:ext uri="{FF2B5EF4-FFF2-40B4-BE49-F238E27FC236}">
                  <a16:creationId xmlns:a16="http://schemas.microsoft.com/office/drawing/2014/main" id="{ADEE1AE4-47C1-279A-298C-DC144A22BD64}"/>
                </a:ext>
              </a:extLst>
            </p:cNvPr>
            <p:cNvSpPr/>
            <p:nvPr/>
          </p:nvSpPr>
          <p:spPr>
            <a:xfrm>
              <a:off x="-3620046" y="3380154"/>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73AA63B-9FD3-23C0-C897-1CFC112F42BE}"/>
                </a:ext>
              </a:extLst>
            </p:cNvPr>
            <p:cNvSpPr/>
            <p:nvPr/>
          </p:nvSpPr>
          <p:spPr>
            <a:xfrm>
              <a:off x="474657" y="4996464"/>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spTree>
    <p:extLst>
      <p:ext uri="{BB962C8B-B14F-4D97-AF65-F5344CB8AC3E}">
        <p14:creationId xmlns:p14="http://schemas.microsoft.com/office/powerpoint/2010/main" val="710387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2"/>
          <a:stretch>
            <a:fillRect/>
          </a:stretch>
        </p:blipFill>
        <p:spPr>
          <a:xfrm>
            <a:off x="0" y="-51266"/>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8</a:t>
            </a:fld>
            <a:endParaRPr lang="en-US" dirty="0"/>
          </a:p>
        </p:txBody>
      </p:sp>
      <p:pic>
        <p:nvPicPr>
          <p:cNvPr id="21" name="Graphic 20" descr="Living room with sofa">
            <a:extLst>
              <a:ext uri="{FF2B5EF4-FFF2-40B4-BE49-F238E27FC236}">
                <a16:creationId xmlns:a16="http://schemas.microsoft.com/office/drawing/2014/main" id="{026B5826-54A9-4AC8-95F4-E10C1A6B3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4" y="481708"/>
            <a:ext cx="10290631" cy="5788480"/>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Man wearing blazer">
            <a:extLst>
              <a:ext uri="{FF2B5EF4-FFF2-40B4-BE49-F238E27FC236}">
                <a16:creationId xmlns:a16="http://schemas.microsoft.com/office/drawing/2014/main" id="{E865DEC3-AFCA-B55C-1813-7C0F324F34C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42672" y="2485267"/>
            <a:ext cx="1695450" cy="1636580"/>
          </a:xfrm>
          <a:prstGeom prst="rect">
            <a:avLst/>
          </a:prstGeom>
        </p:spPr>
      </p:pic>
      <p:pic>
        <p:nvPicPr>
          <p:cNvPr id="17" name="Graphic 16" descr="Female with long wavy hair">
            <a:extLst>
              <a:ext uri="{FF2B5EF4-FFF2-40B4-BE49-F238E27FC236}">
                <a16:creationId xmlns:a16="http://schemas.microsoft.com/office/drawing/2014/main" id="{8C156CE5-C991-8672-B636-C0238EA6D7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1699" y="1547840"/>
            <a:ext cx="1132169" cy="1222742"/>
          </a:xfrm>
          <a:prstGeom prst="rect">
            <a:avLst/>
          </a:prstGeom>
        </p:spPr>
      </p:pic>
      <p:pic>
        <p:nvPicPr>
          <p:cNvPr id="19" name="Graphic 18" descr="A face with no mouth">
            <a:extLst>
              <a:ext uri="{FF2B5EF4-FFF2-40B4-BE49-F238E27FC236}">
                <a16:creationId xmlns:a16="http://schemas.microsoft.com/office/drawing/2014/main" id="{CCF07A2D-7372-50E0-8211-8FE42739DE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22859" y="2124986"/>
            <a:ext cx="304800" cy="314325"/>
          </a:xfrm>
          <a:prstGeom prst="rect">
            <a:avLst/>
          </a:prstGeom>
        </p:spPr>
      </p:pic>
      <p:pic>
        <p:nvPicPr>
          <p:cNvPr id="25" name="Graphic 24" descr="Man carrying laptop">
            <a:extLst>
              <a:ext uri="{FF2B5EF4-FFF2-40B4-BE49-F238E27FC236}">
                <a16:creationId xmlns:a16="http://schemas.microsoft.com/office/drawing/2014/main" id="{1591BF33-905B-72E4-5559-DAAB6ED06D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89221" y="2614977"/>
            <a:ext cx="2409937" cy="1810935"/>
          </a:xfrm>
          <a:prstGeom prst="rect">
            <a:avLst/>
          </a:prstGeom>
        </p:spPr>
      </p:pic>
      <p:pic>
        <p:nvPicPr>
          <p:cNvPr id="27" name="Graphic 26" descr="A child with wavy hair">
            <a:extLst>
              <a:ext uri="{FF2B5EF4-FFF2-40B4-BE49-F238E27FC236}">
                <a16:creationId xmlns:a16="http://schemas.microsoft.com/office/drawing/2014/main" id="{66E8598A-C7A2-577A-6C19-4191C3286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70658" y="1523555"/>
            <a:ext cx="1132169" cy="1247027"/>
          </a:xfrm>
          <a:prstGeom prst="rect">
            <a:avLst/>
          </a:prstGeom>
        </p:spPr>
      </p:pic>
      <p:pic>
        <p:nvPicPr>
          <p:cNvPr id="31" name="Graphic 30" descr="Face with thick eyebrows">
            <a:extLst>
              <a:ext uri="{FF2B5EF4-FFF2-40B4-BE49-F238E27FC236}">
                <a16:creationId xmlns:a16="http://schemas.microsoft.com/office/drawing/2014/main" id="{D581A9B6-6265-7819-F3DD-0A49C3212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54236" y="2082002"/>
            <a:ext cx="550178" cy="489047"/>
          </a:xfrm>
          <a:prstGeom prst="rect">
            <a:avLst/>
          </a:prstGeom>
        </p:spPr>
      </p:pic>
      <p:pic>
        <p:nvPicPr>
          <p:cNvPr id="5" name="Graphic 4" descr="A woman's face">
            <a:extLst>
              <a:ext uri="{FF2B5EF4-FFF2-40B4-BE49-F238E27FC236}">
                <a16:creationId xmlns:a16="http://schemas.microsoft.com/office/drawing/2014/main" id="{4E03FED0-F1F1-3755-7D6F-23FA01F0EFA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27457" y="1940701"/>
            <a:ext cx="512359" cy="544382"/>
          </a:xfrm>
          <a:prstGeom prst="rect">
            <a:avLst/>
          </a:prstGeom>
        </p:spPr>
      </p:pic>
      <p:grpSp>
        <p:nvGrpSpPr>
          <p:cNvPr id="7" name="Group 6">
            <a:extLst>
              <a:ext uri="{FF2B5EF4-FFF2-40B4-BE49-F238E27FC236}">
                <a16:creationId xmlns:a16="http://schemas.microsoft.com/office/drawing/2014/main" id="{ED897A8B-FE1E-F649-A937-138BDEFDF4C2}"/>
              </a:ext>
            </a:extLst>
          </p:cNvPr>
          <p:cNvGrpSpPr/>
          <p:nvPr/>
        </p:nvGrpSpPr>
        <p:grpSpPr>
          <a:xfrm>
            <a:off x="-3620046" y="3380154"/>
            <a:ext cx="12888097" cy="4929347"/>
            <a:chOff x="-3620046" y="3380154"/>
            <a:chExt cx="12888097" cy="4929347"/>
          </a:xfrm>
        </p:grpSpPr>
        <p:sp>
          <p:nvSpPr>
            <p:cNvPr id="9" name="Star: 32 Points 8">
              <a:extLst>
                <a:ext uri="{FF2B5EF4-FFF2-40B4-BE49-F238E27FC236}">
                  <a16:creationId xmlns:a16="http://schemas.microsoft.com/office/drawing/2014/main" id="{A4A313A1-4F14-23FE-78BB-4DAFA64D0C87}"/>
                </a:ext>
              </a:extLst>
            </p:cNvPr>
            <p:cNvSpPr/>
            <p:nvPr/>
          </p:nvSpPr>
          <p:spPr>
            <a:xfrm>
              <a:off x="-3620046" y="3380154"/>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1224144-E529-0777-AC58-F160AFC57720}"/>
                </a:ext>
              </a:extLst>
            </p:cNvPr>
            <p:cNvSpPr/>
            <p:nvPr/>
          </p:nvSpPr>
          <p:spPr>
            <a:xfrm>
              <a:off x="474657" y="4996464"/>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spTree>
    <p:extLst>
      <p:ext uri="{BB962C8B-B14F-4D97-AF65-F5344CB8AC3E}">
        <p14:creationId xmlns:p14="http://schemas.microsoft.com/office/powerpoint/2010/main" val="2244625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black background&#10;&#10;Description automatically generated">
            <a:extLst>
              <a:ext uri="{FF2B5EF4-FFF2-40B4-BE49-F238E27FC236}">
                <a16:creationId xmlns:a16="http://schemas.microsoft.com/office/drawing/2014/main" id="{39CC4469-E47A-9EDE-B61D-36CB6017A88A}"/>
              </a:ext>
            </a:extLst>
          </p:cNvPr>
          <p:cNvPicPr>
            <a:picLocks noChangeAspect="1"/>
          </p:cNvPicPr>
          <p:nvPr/>
        </p:nvPicPr>
        <p:blipFill>
          <a:blip r:embed="rId2"/>
          <a:stretch>
            <a:fillRect/>
          </a:stretch>
        </p:blipFill>
        <p:spPr>
          <a:xfrm>
            <a:off x="0" y="-51266"/>
            <a:ext cx="12192000" cy="6854429"/>
          </a:xfrm>
          <a:prstGeom prst="rect">
            <a:avLst/>
          </a:prstGeom>
        </p:spPr>
      </p:pic>
      <p:sp>
        <p:nvSpPr>
          <p:cNvPr id="3" name="Slide Number Placeholder 2">
            <a:extLst>
              <a:ext uri="{FF2B5EF4-FFF2-40B4-BE49-F238E27FC236}">
                <a16:creationId xmlns:a16="http://schemas.microsoft.com/office/drawing/2014/main" id="{CB016674-F23F-9463-0C3C-5295624C035A}"/>
              </a:ext>
            </a:extLst>
          </p:cNvPr>
          <p:cNvSpPr>
            <a:spLocks noGrp="1"/>
          </p:cNvSpPr>
          <p:nvPr>
            <p:ph type="sldNum" sz="quarter" idx="12"/>
          </p:nvPr>
        </p:nvSpPr>
        <p:spPr/>
        <p:txBody>
          <a:bodyPr/>
          <a:lstStyle/>
          <a:p>
            <a:fld id="{294A09A9-5501-47C1-A89A-A340965A2BE2}" type="slidenum">
              <a:rPr lang="en-US" smtClean="0"/>
              <a:pPr/>
              <a:t>9</a:t>
            </a:fld>
            <a:endParaRPr lang="en-US" dirty="0"/>
          </a:p>
        </p:txBody>
      </p:sp>
      <p:pic>
        <p:nvPicPr>
          <p:cNvPr id="21" name="Graphic 20" descr="Living room with sofa">
            <a:extLst>
              <a:ext uri="{FF2B5EF4-FFF2-40B4-BE49-F238E27FC236}">
                <a16:creationId xmlns:a16="http://schemas.microsoft.com/office/drawing/2014/main" id="{026B5826-54A9-4AC8-95F4-E10C1A6B3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4" y="481708"/>
            <a:ext cx="10290631" cy="5788480"/>
          </a:xfrm>
          <a:prstGeom prst="rect">
            <a:avLst/>
          </a:prstGeom>
        </p:spPr>
      </p:pic>
      <p:sp>
        <p:nvSpPr>
          <p:cNvPr id="2" name="Footer Placeholder 1">
            <a:extLst>
              <a:ext uri="{FF2B5EF4-FFF2-40B4-BE49-F238E27FC236}">
                <a16:creationId xmlns:a16="http://schemas.microsoft.com/office/drawing/2014/main" id="{F6E15B90-0466-91BE-4428-CA120D5EB6B2}"/>
              </a:ext>
            </a:extLst>
          </p:cNvPr>
          <p:cNvSpPr>
            <a:spLocks noGrp="1"/>
          </p:cNvSpPr>
          <p:nvPr>
            <p:ph type="ftr" sz="quarter" idx="11"/>
          </p:nvPr>
        </p:nvSpPr>
        <p:spPr>
          <a:xfrm>
            <a:off x="4181475" y="6356349"/>
            <a:ext cx="3695700" cy="365125"/>
          </a:xfrm>
        </p:spPr>
        <p:txBody>
          <a:bodyPr vert="horz" lIns="91440" tIns="45720" rIns="91440" bIns="45720" rtlCol="0" anchor="ctr"/>
          <a:lstStyle/>
          <a:p>
            <a:r>
              <a:rPr lang="en-US" dirty="0">
                <a:ln w="9525" cmpd="sng">
                  <a:noFill/>
                </a:ln>
                <a:solidFill>
                  <a:srgbClr val="F9EBE5"/>
                </a:solidFill>
                <a:effectLst>
                  <a:outerShdw blurRad="25400" dist="38100" dir="18900000" algn="bl" rotWithShape="0">
                    <a:prstClr val="black"/>
                  </a:outerShdw>
                </a:effectLst>
              </a:rPr>
              <a:t>Enhancing Inclusion with Intelligence Augmentation THAT Conference - WI '23</a:t>
            </a:r>
          </a:p>
        </p:txBody>
      </p:sp>
      <p:pic>
        <p:nvPicPr>
          <p:cNvPr id="6" name="Picture 2" descr="Translating ADHD Podcast">
            <a:extLst>
              <a:ext uri="{FF2B5EF4-FFF2-40B4-BE49-F238E27FC236}">
                <a16:creationId xmlns:a16="http://schemas.microsoft.com/office/drawing/2014/main" id="{1DB0A7F0-45E7-D655-FB47-E3BA306AD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40" y="387505"/>
            <a:ext cx="3333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Man wearing blazer">
            <a:extLst>
              <a:ext uri="{FF2B5EF4-FFF2-40B4-BE49-F238E27FC236}">
                <a16:creationId xmlns:a16="http://schemas.microsoft.com/office/drawing/2014/main" id="{E865DEC3-AFCA-B55C-1813-7C0F324F34C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42672" y="2485267"/>
            <a:ext cx="1695450" cy="1636580"/>
          </a:xfrm>
          <a:prstGeom prst="rect">
            <a:avLst/>
          </a:prstGeom>
        </p:spPr>
      </p:pic>
      <p:pic>
        <p:nvPicPr>
          <p:cNvPr id="17" name="Graphic 16" descr="Female with long wavy hair">
            <a:extLst>
              <a:ext uri="{FF2B5EF4-FFF2-40B4-BE49-F238E27FC236}">
                <a16:creationId xmlns:a16="http://schemas.microsoft.com/office/drawing/2014/main" id="{8C156CE5-C991-8672-B636-C0238EA6D7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1699" y="1547840"/>
            <a:ext cx="1132169" cy="1222742"/>
          </a:xfrm>
          <a:prstGeom prst="rect">
            <a:avLst/>
          </a:prstGeom>
        </p:spPr>
      </p:pic>
      <p:pic>
        <p:nvPicPr>
          <p:cNvPr id="19" name="Graphic 18" descr="A face with no mouth">
            <a:extLst>
              <a:ext uri="{FF2B5EF4-FFF2-40B4-BE49-F238E27FC236}">
                <a16:creationId xmlns:a16="http://schemas.microsoft.com/office/drawing/2014/main" id="{CCF07A2D-7372-50E0-8211-8FE42739DE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22859" y="2124986"/>
            <a:ext cx="304800" cy="314325"/>
          </a:xfrm>
          <a:prstGeom prst="rect">
            <a:avLst/>
          </a:prstGeom>
        </p:spPr>
      </p:pic>
      <p:pic>
        <p:nvPicPr>
          <p:cNvPr id="25" name="Graphic 24" descr="Man carrying laptop">
            <a:extLst>
              <a:ext uri="{FF2B5EF4-FFF2-40B4-BE49-F238E27FC236}">
                <a16:creationId xmlns:a16="http://schemas.microsoft.com/office/drawing/2014/main" id="{1591BF33-905B-72E4-5559-DAAB6ED06D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89221" y="2614977"/>
            <a:ext cx="2409937" cy="1810935"/>
          </a:xfrm>
          <a:prstGeom prst="rect">
            <a:avLst/>
          </a:prstGeom>
        </p:spPr>
      </p:pic>
      <p:pic>
        <p:nvPicPr>
          <p:cNvPr id="27" name="Graphic 26" descr="A child with wavy hair">
            <a:extLst>
              <a:ext uri="{FF2B5EF4-FFF2-40B4-BE49-F238E27FC236}">
                <a16:creationId xmlns:a16="http://schemas.microsoft.com/office/drawing/2014/main" id="{66E8598A-C7A2-577A-6C19-4191C3286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70658" y="1523555"/>
            <a:ext cx="1132169" cy="1247027"/>
          </a:xfrm>
          <a:prstGeom prst="rect">
            <a:avLst/>
          </a:prstGeom>
        </p:spPr>
      </p:pic>
      <p:pic>
        <p:nvPicPr>
          <p:cNvPr id="7" name="Graphic 6" descr="A woman's face">
            <a:extLst>
              <a:ext uri="{FF2B5EF4-FFF2-40B4-BE49-F238E27FC236}">
                <a16:creationId xmlns:a16="http://schemas.microsoft.com/office/drawing/2014/main" id="{B9366778-EB72-DEC6-E9EC-6FE799C2718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7457" y="1940701"/>
            <a:ext cx="512359" cy="544382"/>
          </a:xfrm>
          <a:prstGeom prst="rect">
            <a:avLst/>
          </a:prstGeom>
        </p:spPr>
      </p:pic>
      <p:pic>
        <p:nvPicPr>
          <p:cNvPr id="10" name="Graphic 9" descr="Angry face with fang">
            <a:extLst>
              <a:ext uri="{FF2B5EF4-FFF2-40B4-BE49-F238E27FC236}">
                <a16:creationId xmlns:a16="http://schemas.microsoft.com/office/drawing/2014/main" id="{372092FD-58D2-1CA1-17E1-CD65DC5C123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79579" y="2075321"/>
            <a:ext cx="520546" cy="504772"/>
          </a:xfrm>
          <a:prstGeom prst="rect">
            <a:avLst/>
          </a:prstGeom>
        </p:spPr>
      </p:pic>
      <p:grpSp>
        <p:nvGrpSpPr>
          <p:cNvPr id="11" name="Group 10">
            <a:extLst>
              <a:ext uri="{FF2B5EF4-FFF2-40B4-BE49-F238E27FC236}">
                <a16:creationId xmlns:a16="http://schemas.microsoft.com/office/drawing/2014/main" id="{832F9010-E4E3-063A-EDA0-7B563FB2D994}"/>
              </a:ext>
            </a:extLst>
          </p:cNvPr>
          <p:cNvGrpSpPr/>
          <p:nvPr/>
        </p:nvGrpSpPr>
        <p:grpSpPr>
          <a:xfrm>
            <a:off x="-3620046" y="3380154"/>
            <a:ext cx="12888097" cy="4929347"/>
            <a:chOff x="-3620046" y="3380154"/>
            <a:chExt cx="12888097" cy="4929347"/>
          </a:xfrm>
        </p:grpSpPr>
        <p:sp>
          <p:nvSpPr>
            <p:cNvPr id="13" name="Star: 32 Points 12">
              <a:extLst>
                <a:ext uri="{FF2B5EF4-FFF2-40B4-BE49-F238E27FC236}">
                  <a16:creationId xmlns:a16="http://schemas.microsoft.com/office/drawing/2014/main" id="{299750CC-5E4C-34DB-5319-AFB39E5E6119}"/>
                </a:ext>
              </a:extLst>
            </p:cNvPr>
            <p:cNvSpPr/>
            <p:nvPr/>
          </p:nvSpPr>
          <p:spPr>
            <a:xfrm>
              <a:off x="-3620046" y="3380154"/>
              <a:ext cx="12888097" cy="4929347"/>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B32D63BC-43A4-87E4-592A-3D8A53245421}"/>
                </a:ext>
              </a:extLst>
            </p:cNvPr>
            <p:cNvSpPr/>
            <p:nvPr/>
          </p:nvSpPr>
          <p:spPr>
            <a:xfrm>
              <a:off x="474657" y="4996464"/>
              <a:ext cx="527259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Client Scenario</a:t>
              </a:r>
            </a:p>
          </p:txBody>
        </p:sp>
      </p:grpSp>
    </p:spTree>
    <p:extLst>
      <p:ext uri="{BB962C8B-B14F-4D97-AF65-F5344CB8AC3E}">
        <p14:creationId xmlns:p14="http://schemas.microsoft.com/office/powerpoint/2010/main" val="28532049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Custom 2">
      <a:dk1>
        <a:sysClr val="windowText" lastClr="000000"/>
      </a:dk1>
      <a:lt1>
        <a:sysClr val="window" lastClr="FFFFFF"/>
      </a:lt1>
      <a:dk2>
        <a:srgbClr val="373545"/>
      </a:dk2>
      <a:lt2>
        <a:srgbClr val="CEDBE6"/>
      </a:lt2>
      <a:accent1>
        <a:srgbClr val="3494BA"/>
      </a:accent1>
      <a:accent2>
        <a:srgbClr val="FF9900"/>
      </a:accent2>
      <a:accent3>
        <a:srgbClr val="58B6C0"/>
      </a:accent3>
      <a:accent4>
        <a:srgbClr val="7A8C8E"/>
      </a:accent4>
      <a:accent5>
        <a:srgbClr val="84ACB6"/>
      </a:accent5>
      <a:accent6>
        <a:srgbClr val="2683C6"/>
      </a:accent6>
      <a:hlink>
        <a:srgbClr val="6B9F25"/>
      </a:hlink>
      <a:folHlink>
        <a:srgbClr val="9F6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1AE3212-FDDD-4F52-95D5-3CE5C732A69F}">
  <ds:schemaRefs>
    <ds:schemaRef ds:uri="http://schemas.microsoft.com/sharepoint/v3/contenttype/forms"/>
  </ds:schemaRefs>
</ds:datastoreItem>
</file>

<file path=customXml/itemProps2.xml><?xml version="1.0" encoding="utf-8"?>
<ds:datastoreItem xmlns:ds="http://schemas.openxmlformats.org/officeDocument/2006/customXml" ds:itemID="{733E722B-1125-4A71-8202-FAD6A1C14A13}">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A49627-BF3F-409F-AD52-1B30DD7AB3C6}">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TM03090430[[fn=Banded]]</Template>
  <TotalTime>0</TotalTime>
  <Words>2914</Words>
  <Application>Microsoft Office PowerPoint</Application>
  <PresentationFormat>Widescreen</PresentationFormat>
  <Paragraphs>371</Paragraphs>
  <Slides>46</Slides>
  <Notes>18</Notes>
  <HiddenSlides>13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Arial Black</vt:lpstr>
      <vt:lpstr>Bahnschrift</vt:lpstr>
      <vt:lpstr>Bauhaus 93</vt:lpstr>
      <vt:lpstr>Calibri</vt:lpstr>
      <vt:lpstr>Century Gothic</vt:lpstr>
      <vt:lpstr>Roboto</vt:lpstr>
      <vt:lpstr>Tw Cen MT</vt:lpstr>
      <vt:lpstr>Wingdings</vt:lpstr>
      <vt:lpstr>Banded</vt:lpstr>
      <vt:lpstr>PowerPoint Presentation</vt:lpstr>
      <vt:lpstr>PowerPoint Presentation</vt:lpstr>
      <vt:lpstr>bryan Shannon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terminology</vt:lpstr>
      <vt:lpstr>Inclusive story writing</vt:lpstr>
      <vt:lpstr>Let’s do &lt;that&gt;</vt:lpstr>
      <vt:lpstr>Peaks and valleys</vt:lpstr>
      <vt:lpstr>Tools and takeaways</vt:lpstr>
      <vt:lpstr>PowerPoint Presentation</vt:lpstr>
      <vt:lpstr>PowerPoint Presentation</vt:lpstr>
      <vt:lpstr>PowerPoint Presentation</vt:lpstr>
      <vt:lpstr>Enhancing Inclusion with Intelligence Augmentation</vt:lpstr>
      <vt:lpstr>Building through storytelling</vt:lpstr>
      <vt:lpstr>How to collaborate with ai to write a story</vt:lpstr>
      <vt:lpstr>Peaks and valleys</vt:lpstr>
      <vt:lpstr>Peaks and valleys</vt:lpstr>
      <vt:lpstr>I am covering how I used AI to help me write a book that gives the perspective of the lived  experience of both an ADHD and a non-adhd person that live together. This could be parent-child or spouses.  There is the book and it’s purpose, and there is how I use AI to achieve that purpose. I want people to learn about AI via this somewhat unique use case, but I also want to inspire people to reevaluate their  assumptions about other people. Through the power of storytelling, we have the ability to transport ourselves into the lives of others, experiencing their joys, sorrows, and challenges firsthand. By immersing ourselves in diverse narratives, we can broaden our understanding of the human condition and develop a deeper sense of empathy towards those whose experiences may differ from our own.</vt:lpstr>
      <vt:lpstr>PowerPoint Presentation</vt:lpstr>
      <vt:lpstr>++</vt:lpstr>
      <vt:lpstr>PowerPoint Presentation</vt:lpstr>
      <vt:lpstr>I never thought of it that way</vt:lpstr>
      <vt:lpstr>Small vs Big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cp:revision>
  <dcterms:created xsi:type="dcterms:W3CDTF">2023-07-21T13:44:31Z</dcterms:created>
  <dcterms:modified xsi:type="dcterms:W3CDTF">2023-07-29T21:53:58Z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